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335" r:id="rId5"/>
    <p:sldId id="336" r:id="rId6"/>
    <p:sldId id="337" r:id="rId7"/>
    <p:sldId id="338" r:id="rId8"/>
    <p:sldId id="339" r:id="rId9"/>
    <p:sldId id="341" r:id="rId10"/>
    <p:sldId id="340" r:id="rId11"/>
    <p:sldId id="343" r:id="rId12"/>
    <p:sldId id="347" r:id="rId13"/>
  </p:sldIdLst>
  <p:sldSz cx="12192000" cy="6858000"/>
  <p:notesSz cx="6858000" cy="9144000"/>
  <p:defaultTextStyle>
    <a:defPPr rtl="0">
      <a:defRPr lang="nl-NL"/>
    </a:defPPr>
    <a:lvl1pPr marL="0" algn="l" defTabSz="914400" rtl="0" eaLnBrk="1" latinLnBrk="0" hangingPunct="1">
      <a:defRPr lang="nl-NL" sz="1800" kern="1200">
        <a:solidFill>
          <a:schemeClr val="tx1"/>
        </a:solidFill>
        <a:latin typeface="+mn-lt"/>
        <a:ea typeface="+mn-ea"/>
        <a:cs typeface="+mn-cs"/>
      </a:defRPr>
    </a:lvl1pPr>
    <a:lvl2pPr marL="457200" algn="l" defTabSz="914400" rtl="0" eaLnBrk="1" latinLnBrk="0" hangingPunct="1">
      <a:defRPr lang="nl-NL" sz="1800" kern="1200">
        <a:solidFill>
          <a:schemeClr val="tx1"/>
        </a:solidFill>
        <a:latin typeface="+mn-lt"/>
        <a:ea typeface="+mn-ea"/>
        <a:cs typeface="+mn-cs"/>
      </a:defRPr>
    </a:lvl2pPr>
    <a:lvl3pPr marL="914400" algn="l" defTabSz="914400" rtl="0" eaLnBrk="1" latinLnBrk="0" hangingPunct="1">
      <a:defRPr lang="nl-NL" sz="1800" kern="1200">
        <a:solidFill>
          <a:schemeClr val="tx1"/>
        </a:solidFill>
        <a:latin typeface="+mn-lt"/>
        <a:ea typeface="+mn-ea"/>
        <a:cs typeface="+mn-cs"/>
      </a:defRPr>
    </a:lvl3pPr>
    <a:lvl4pPr marL="1371600" algn="l" defTabSz="914400" rtl="0" eaLnBrk="1" latinLnBrk="0" hangingPunct="1">
      <a:defRPr lang="nl-NL" sz="1800" kern="1200">
        <a:solidFill>
          <a:schemeClr val="tx1"/>
        </a:solidFill>
        <a:latin typeface="+mn-lt"/>
        <a:ea typeface="+mn-ea"/>
        <a:cs typeface="+mn-cs"/>
      </a:defRPr>
    </a:lvl4pPr>
    <a:lvl5pPr marL="1828800" algn="l" defTabSz="914400" rtl="0" eaLnBrk="1" latinLnBrk="0" hangingPunct="1">
      <a:defRPr lang="nl-NL" sz="1800" kern="1200">
        <a:solidFill>
          <a:schemeClr val="tx1"/>
        </a:solidFill>
        <a:latin typeface="+mn-lt"/>
        <a:ea typeface="+mn-ea"/>
        <a:cs typeface="+mn-cs"/>
      </a:defRPr>
    </a:lvl5pPr>
    <a:lvl6pPr marL="2286000" algn="l" defTabSz="914400" rtl="0" eaLnBrk="1" latinLnBrk="0" hangingPunct="1">
      <a:defRPr lang="nl-NL" sz="1800" kern="1200">
        <a:solidFill>
          <a:schemeClr val="tx1"/>
        </a:solidFill>
        <a:latin typeface="+mn-lt"/>
        <a:ea typeface="+mn-ea"/>
        <a:cs typeface="+mn-cs"/>
      </a:defRPr>
    </a:lvl6pPr>
    <a:lvl7pPr marL="2743200" algn="l" defTabSz="914400" rtl="0" eaLnBrk="1" latinLnBrk="0" hangingPunct="1">
      <a:defRPr lang="nl-NL" sz="1800" kern="1200">
        <a:solidFill>
          <a:schemeClr val="tx1"/>
        </a:solidFill>
        <a:latin typeface="+mn-lt"/>
        <a:ea typeface="+mn-ea"/>
        <a:cs typeface="+mn-cs"/>
      </a:defRPr>
    </a:lvl7pPr>
    <a:lvl8pPr marL="3200400" algn="l" defTabSz="914400" rtl="0" eaLnBrk="1" latinLnBrk="0" hangingPunct="1">
      <a:defRPr lang="nl-NL" sz="1800" kern="1200">
        <a:solidFill>
          <a:schemeClr val="tx1"/>
        </a:solidFill>
        <a:latin typeface="+mn-lt"/>
        <a:ea typeface="+mn-ea"/>
        <a:cs typeface="+mn-cs"/>
      </a:defRPr>
    </a:lvl8pPr>
    <a:lvl9pPr marL="3657600" algn="l" defTabSz="914400" rtl="0" eaLnBrk="1" latinLnBrk="0" hangingPunct="1">
      <a:defRPr lang="nl-NL"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FACD45-47F1-43E2-997F-09A440561480}" v="2" dt="2024-07-04T13:23:49.719"/>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94" autoAdjust="0"/>
  </p:normalViewPr>
  <p:slideViewPr>
    <p:cSldViewPr snapToGrid="0">
      <p:cViewPr varScale="1">
        <p:scale>
          <a:sx n="114" d="100"/>
          <a:sy n="114" d="100"/>
        </p:scale>
        <p:origin x="414" y="10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2" d="100"/>
          <a:sy n="82" d="100"/>
        </p:scale>
        <p:origin x="31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tić, A (Amar)" userId="be7ad987-b1e6-4fa2-ac84-cabb78aac26b" providerId="ADAL" clId="{38FACD45-47F1-43E2-997F-09A440561480}"/>
    <pc:docChg chg="custSel delSld modSld">
      <pc:chgData name="Murtić, A (Amar)" userId="be7ad987-b1e6-4fa2-ac84-cabb78aac26b" providerId="ADAL" clId="{38FACD45-47F1-43E2-997F-09A440561480}" dt="2024-07-04T13:50:59.567" v="5" actId="47"/>
      <pc:docMkLst>
        <pc:docMk/>
      </pc:docMkLst>
      <pc:sldChg chg="modSp mod">
        <pc:chgData name="Murtić, A (Amar)" userId="be7ad987-b1e6-4fa2-ac84-cabb78aac26b" providerId="ADAL" clId="{38FACD45-47F1-43E2-997F-09A440561480}" dt="2024-07-04T13:23:59.034" v="4" actId="20577"/>
        <pc:sldMkLst>
          <pc:docMk/>
          <pc:sldMk cId="3590816519" sldId="338"/>
        </pc:sldMkLst>
        <pc:spChg chg="mod">
          <ac:chgData name="Murtić, A (Amar)" userId="be7ad987-b1e6-4fa2-ac84-cabb78aac26b" providerId="ADAL" clId="{38FACD45-47F1-43E2-997F-09A440561480}" dt="2024-07-04T13:23:59.034" v="4" actId="20577"/>
          <ac:spMkLst>
            <pc:docMk/>
            <pc:sldMk cId="3590816519" sldId="338"/>
            <ac:spMk id="4" creationId="{51D6AA66-EC20-FCAE-04B0-6BEB18463C2D}"/>
          </ac:spMkLst>
        </pc:spChg>
      </pc:sldChg>
      <pc:sldChg chg="del">
        <pc:chgData name="Murtić, A (Amar)" userId="be7ad987-b1e6-4fa2-ac84-cabb78aac26b" providerId="ADAL" clId="{38FACD45-47F1-43E2-997F-09A440561480}" dt="2024-07-04T13:50:59.567" v="5" actId="47"/>
        <pc:sldMkLst>
          <pc:docMk/>
          <pc:sldMk cId="812209034" sldId="3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nl-NL" sz="1200"/>
            </a:lvl1pPr>
          </a:lstStyle>
          <a:p>
            <a:pPr rtl="0"/>
            <a:endParaRPr lang="nl-NL" dirty="0"/>
          </a:p>
        </p:txBody>
      </p:sp>
      <p:sp>
        <p:nvSpPr>
          <p:cNvPr id="3" name="Tijdelijke aanduiding voor datum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nl-NL" sz="1200"/>
            </a:lvl1pPr>
          </a:lstStyle>
          <a:p>
            <a:pPr rtl="0"/>
            <a:fld id="{9F8C0C9E-F991-4E7E-A3A9-E02FF2D88D79}" type="datetime1">
              <a:rPr lang="nl-NL" smtClean="0"/>
              <a:t>04-07-2024</a:t>
            </a:fld>
            <a:endParaRPr lang="nl-NL" dirty="0"/>
          </a:p>
        </p:txBody>
      </p:sp>
      <p:sp>
        <p:nvSpPr>
          <p:cNvPr id="4" name="Tijdelijke aanduiding voor voettekst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nl-NL" sz="1200"/>
            </a:lvl1pPr>
          </a:lstStyle>
          <a:p>
            <a:pPr rtl="0"/>
            <a:endParaRPr lang="nl-NL" dirty="0"/>
          </a:p>
        </p:txBody>
      </p:sp>
      <p:sp>
        <p:nvSpPr>
          <p:cNvPr id="5" name="Tijdelijke aanduiding voor dianumm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nl-NL" sz="1200"/>
            </a:lvl1pPr>
          </a:lstStyle>
          <a:p>
            <a:pPr rtl="0"/>
            <a:fld id="{9E9D563E-BCB2-465B-8A3C-AC86CE64F69C}" type="slidenum">
              <a:rPr lang="nl-NL" smtClean="0"/>
              <a:t>‹nr.›</a:t>
            </a:fld>
            <a:endParaRPr lang="nl-NL"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nl-NL" sz="1200"/>
            </a:lvl1pPr>
          </a:lstStyle>
          <a:p>
            <a:pPr rtl="0"/>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nl-NL" sz="1200"/>
            </a:lvl1pPr>
          </a:lstStyle>
          <a:p>
            <a:fld id="{6473DFD9-8E19-4618-8EEA-BBC9856091E5}" type="datetime1">
              <a:rPr lang="nl-NL" smtClean="0"/>
              <a:pPr/>
              <a:t>04-07-2024</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nl-NL"/>
            </a:defPPr>
          </a:lstStyle>
          <a:p>
            <a:pPr rt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nl-NL"/>
            </a:def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nl-NL" sz="1200"/>
            </a:lvl1pPr>
          </a:lstStyle>
          <a:p>
            <a:pPr rtl="0"/>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nl-NL" sz="1200"/>
            </a:lvl1pPr>
          </a:lstStyle>
          <a:p>
            <a:pPr rtl="0"/>
            <a:fld id="{8B990660-4B7D-4C11-96DB-B19FFA8CA93C}" type="slidenum">
              <a:rPr lang="nl-NL" noProof="0" smtClean="0"/>
              <a:t>‹nr.›</a:t>
            </a:fld>
            <a:endParaRPr lang="nl-NL" noProof="0"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lang="nl-NL" sz="1200" kern="1200">
        <a:solidFill>
          <a:schemeClr val="tx1"/>
        </a:solidFill>
        <a:latin typeface="+mn-lt"/>
        <a:ea typeface="+mn-ea"/>
        <a:cs typeface="+mn-cs"/>
      </a:defRPr>
    </a:lvl1pPr>
    <a:lvl2pPr marL="457200" algn="l" defTabSz="914400" rtl="0" eaLnBrk="1" latinLnBrk="0" hangingPunct="1">
      <a:defRPr lang="nl-NL" sz="1200" kern="1200">
        <a:solidFill>
          <a:schemeClr val="tx1"/>
        </a:solidFill>
        <a:latin typeface="+mn-lt"/>
        <a:ea typeface="+mn-ea"/>
        <a:cs typeface="+mn-cs"/>
      </a:defRPr>
    </a:lvl2pPr>
    <a:lvl3pPr marL="914400" algn="l" defTabSz="914400" rtl="0" eaLnBrk="1" latinLnBrk="0" hangingPunct="1">
      <a:defRPr lang="nl-NL" sz="1200" kern="1200">
        <a:solidFill>
          <a:schemeClr val="tx1"/>
        </a:solidFill>
        <a:latin typeface="+mn-lt"/>
        <a:ea typeface="+mn-ea"/>
        <a:cs typeface="+mn-cs"/>
      </a:defRPr>
    </a:lvl3pPr>
    <a:lvl4pPr marL="1371600" algn="l" defTabSz="914400" rtl="0" eaLnBrk="1" latinLnBrk="0" hangingPunct="1">
      <a:defRPr lang="nl-NL" sz="1200" kern="1200">
        <a:solidFill>
          <a:schemeClr val="tx1"/>
        </a:solidFill>
        <a:latin typeface="+mn-lt"/>
        <a:ea typeface="+mn-ea"/>
        <a:cs typeface="+mn-cs"/>
      </a:defRPr>
    </a:lvl4pPr>
    <a:lvl5pPr marL="1828800" algn="l" defTabSz="914400" rtl="0" eaLnBrk="1" latinLnBrk="0" hangingPunct="1">
      <a:defRPr lang="nl-NL" sz="1200" kern="1200">
        <a:solidFill>
          <a:schemeClr val="tx1"/>
        </a:solidFill>
        <a:latin typeface="+mn-lt"/>
        <a:ea typeface="+mn-ea"/>
        <a:cs typeface="+mn-cs"/>
      </a:defRPr>
    </a:lvl5pPr>
    <a:lvl6pPr marL="2286000" algn="l" defTabSz="914400" rtl="0" eaLnBrk="1" latinLnBrk="0" hangingPunct="1">
      <a:defRPr lang="nl-NL" sz="1200" kern="1200">
        <a:solidFill>
          <a:schemeClr val="tx1"/>
        </a:solidFill>
        <a:latin typeface="+mn-lt"/>
        <a:ea typeface="+mn-ea"/>
        <a:cs typeface="+mn-cs"/>
      </a:defRPr>
    </a:lvl6pPr>
    <a:lvl7pPr marL="2743200" algn="l" defTabSz="914400" rtl="0" eaLnBrk="1" latinLnBrk="0" hangingPunct="1">
      <a:defRPr lang="nl-NL" sz="1200" kern="1200">
        <a:solidFill>
          <a:schemeClr val="tx1"/>
        </a:solidFill>
        <a:latin typeface="+mn-lt"/>
        <a:ea typeface="+mn-ea"/>
        <a:cs typeface="+mn-cs"/>
      </a:defRPr>
    </a:lvl7pPr>
    <a:lvl8pPr marL="3200400" algn="l" defTabSz="914400" rtl="0" eaLnBrk="1" latinLnBrk="0" hangingPunct="1">
      <a:defRPr lang="nl-NL" sz="1200" kern="1200">
        <a:solidFill>
          <a:schemeClr val="tx1"/>
        </a:solidFill>
        <a:latin typeface="+mn-lt"/>
        <a:ea typeface="+mn-ea"/>
        <a:cs typeface="+mn-cs"/>
      </a:defRPr>
    </a:lvl8pPr>
    <a:lvl9pPr marL="3657600" algn="l" defTabSz="914400" rtl="0" eaLnBrk="1" latinLnBrk="0" hangingPunct="1">
      <a:defRPr lang="nl-NL"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defPPr>
              <a:defRPr lang="nl-NL"/>
            </a:defPPr>
          </a:lstStyle>
          <a:p>
            <a:pPr rtl="0"/>
            <a:endParaRPr lang="nl-NL" dirty="0"/>
          </a:p>
        </p:txBody>
      </p:sp>
      <p:sp>
        <p:nvSpPr>
          <p:cNvPr id="4" name="Tijdelijke aanduiding voor dianummer 3"/>
          <p:cNvSpPr>
            <a:spLocks noGrp="1"/>
          </p:cNvSpPr>
          <p:nvPr>
            <p:ph type="sldNum" sz="quarter" idx="5"/>
          </p:nvPr>
        </p:nvSpPr>
        <p:spPr/>
        <p:txBody>
          <a:bodyPr rtlCol="0"/>
          <a:lstStyle>
            <a:defPPr>
              <a:defRPr lang="nl-NL"/>
            </a:defPPr>
          </a:lstStyle>
          <a:p>
            <a:pPr rtl="0"/>
            <a:fld id="{8B990660-4B7D-4C11-96DB-B19FFA8CA93C}" type="slidenum">
              <a:rPr lang="nl-NL" noProof="0" smtClean="0"/>
              <a:t>1</a:t>
            </a:fld>
            <a:endParaRPr lang="nl-NL" noProof="0" dirty="0"/>
          </a:p>
        </p:txBody>
      </p:sp>
    </p:spTree>
    <p:extLst>
      <p:ext uri="{BB962C8B-B14F-4D97-AF65-F5344CB8AC3E}">
        <p14:creationId xmlns:p14="http://schemas.microsoft.com/office/powerpoint/2010/main" val="458978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defPPr>
              <a:defRPr lang="nl-NL"/>
            </a:defPPr>
          </a:lstStyle>
          <a:p>
            <a:pPr rtl="0"/>
            <a:endParaRPr lang="nl-NL" dirty="0"/>
          </a:p>
        </p:txBody>
      </p:sp>
      <p:sp>
        <p:nvSpPr>
          <p:cNvPr id="4" name="Tijdelijke aanduiding voor dianummer 3"/>
          <p:cNvSpPr>
            <a:spLocks noGrp="1"/>
          </p:cNvSpPr>
          <p:nvPr>
            <p:ph type="sldNum" sz="quarter" idx="5"/>
          </p:nvPr>
        </p:nvSpPr>
        <p:spPr/>
        <p:txBody>
          <a:bodyPr rtlCol="0"/>
          <a:lstStyle>
            <a:defPPr>
              <a:defRPr lang="nl-NL"/>
            </a:defPPr>
          </a:lstStyle>
          <a:p>
            <a:pPr rtl="0"/>
            <a:fld id="{8B990660-4B7D-4C11-96DB-B19FFA8CA93C}" type="slidenum">
              <a:rPr lang="nl-NL" noProof="0" smtClean="0"/>
              <a:t>2</a:t>
            </a:fld>
            <a:endParaRPr lang="nl-NL" noProof="0" dirty="0"/>
          </a:p>
        </p:txBody>
      </p:sp>
    </p:spTree>
    <p:extLst>
      <p:ext uri="{BB962C8B-B14F-4D97-AF65-F5344CB8AC3E}">
        <p14:creationId xmlns:p14="http://schemas.microsoft.com/office/powerpoint/2010/main" val="271933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defPPr>
              <a:defRPr lang="nl-NL"/>
            </a:defPPr>
          </a:lstStyle>
          <a:p>
            <a:pPr rtl="0"/>
            <a:endParaRPr lang="nl-NL" dirty="0"/>
          </a:p>
        </p:txBody>
      </p:sp>
      <p:sp>
        <p:nvSpPr>
          <p:cNvPr id="4" name="Tijdelijke aanduiding voor dianummer 3"/>
          <p:cNvSpPr>
            <a:spLocks noGrp="1"/>
          </p:cNvSpPr>
          <p:nvPr>
            <p:ph type="sldNum" sz="quarter" idx="5"/>
          </p:nvPr>
        </p:nvSpPr>
        <p:spPr/>
        <p:txBody>
          <a:bodyPr rtlCol="0"/>
          <a:lstStyle>
            <a:defPPr>
              <a:defRPr lang="nl-NL"/>
            </a:defPPr>
          </a:lstStyle>
          <a:p>
            <a:pPr rtl="0"/>
            <a:fld id="{8B990660-4B7D-4C11-96DB-B19FFA8CA93C}" type="slidenum">
              <a:rPr lang="nl-NL" noProof="0" smtClean="0"/>
              <a:t>3</a:t>
            </a:fld>
            <a:endParaRPr lang="nl-NL" noProof="0" dirty="0"/>
          </a:p>
        </p:txBody>
      </p:sp>
    </p:spTree>
    <p:extLst>
      <p:ext uri="{BB962C8B-B14F-4D97-AF65-F5344CB8AC3E}">
        <p14:creationId xmlns:p14="http://schemas.microsoft.com/office/powerpoint/2010/main" val="14254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defPPr>
              <a:defRPr lang="nl-NL"/>
            </a:defPPr>
          </a:lstStyle>
          <a:p>
            <a:pPr rtl="0"/>
            <a:endParaRPr lang="nl-NL" dirty="0"/>
          </a:p>
        </p:txBody>
      </p:sp>
      <p:sp>
        <p:nvSpPr>
          <p:cNvPr id="4" name="Tijdelijke aanduiding voor dianummer 3"/>
          <p:cNvSpPr>
            <a:spLocks noGrp="1"/>
          </p:cNvSpPr>
          <p:nvPr>
            <p:ph type="sldNum" sz="quarter" idx="5"/>
          </p:nvPr>
        </p:nvSpPr>
        <p:spPr/>
        <p:txBody>
          <a:bodyPr rtlCol="0"/>
          <a:lstStyle>
            <a:defPPr>
              <a:defRPr lang="nl-NL"/>
            </a:defPPr>
          </a:lstStyle>
          <a:p>
            <a:pPr rtl="0"/>
            <a:fld id="{8B990660-4B7D-4C11-96DB-B19FFA8CA93C}" type="slidenum">
              <a:rPr lang="nl-NL" noProof="0" smtClean="0"/>
              <a:t>4</a:t>
            </a:fld>
            <a:endParaRPr lang="nl-NL" noProof="0" dirty="0"/>
          </a:p>
        </p:txBody>
      </p:sp>
    </p:spTree>
    <p:extLst>
      <p:ext uri="{BB962C8B-B14F-4D97-AF65-F5344CB8AC3E}">
        <p14:creationId xmlns:p14="http://schemas.microsoft.com/office/powerpoint/2010/main" val="3091274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defPPr>
              <a:defRPr lang="nl-NL"/>
            </a:defPPr>
          </a:lstStyle>
          <a:p>
            <a:pPr rtl="0"/>
            <a:endParaRPr lang="nl-NL" dirty="0"/>
          </a:p>
        </p:txBody>
      </p:sp>
      <p:sp>
        <p:nvSpPr>
          <p:cNvPr id="4" name="Tijdelijke aanduiding voor dianummer 3"/>
          <p:cNvSpPr>
            <a:spLocks noGrp="1"/>
          </p:cNvSpPr>
          <p:nvPr>
            <p:ph type="sldNum" sz="quarter" idx="5"/>
          </p:nvPr>
        </p:nvSpPr>
        <p:spPr/>
        <p:txBody>
          <a:bodyPr rtlCol="0"/>
          <a:lstStyle>
            <a:defPPr>
              <a:defRPr lang="nl-NL"/>
            </a:defPPr>
          </a:lstStyle>
          <a:p>
            <a:pPr rtl="0"/>
            <a:fld id="{8B990660-4B7D-4C11-96DB-B19FFA8CA93C}" type="slidenum">
              <a:rPr lang="nl-NL" noProof="0" smtClean="0"/>
              <a:t>5</a:t>
            </a:fld>
            <a:endParaRPr lang="nl-NL" noProof="0" dirty="0"/>
          </a:p>
        </p:txBody>
      </p:sp>
    </p:spTree>
    <p:extLst>
      <p:ext uri="{BB962C8B-B14F-4D97-AF65-F5344CB8AC3E}">
        <p14:creationId xmlns:p14="http://schemas.microsoft.com/office/powerpoint/2010/main" val="200614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defPPr>
              <a:defRPr lang="nl-NL"/>
            </a:defPPr>
          </a:lstStyle>
          <a:p>
            <a:pPr rtl="0"/>
            <a:endParaRPr lang="nl-NL" dirty="0"/>
          </a:p>
        </p:txBody>
      </p:sp>
      <p:sp>
        <p:nvSpPr>
          <p:cNvPr id="4" name="Tijdelijke aanduiding voor dianummer 3"/>
          <p:cNvSpPr>
            <a:spLocks noGrp="1"/>
          </p:cNvSpPr>
          <p:nvPr>
            <p:ph type="sldNum" sz="quarter" idx="5"/>
          </p:nvPr>
        </p:nvSpPr>
        <p:spPr/>
        <p:txBody>
          <a:bodyPr rtlCol="0"/>
          <a:lstStyle>
            <a:defPPr>
              <a:defRPr lang="nl-NL"/>
            </a:defPPr>
          </a:lstStyle>
          <a:p>
            <a:pPr rtl="0"/>
            <a:fld id="{8B990660-4B7D-4C11-96DB-B19FFA8CA93C}" type="slidenum">
              <a:rPr lang="nl-NL" noProof="0" smtClean="0"/>
              <a:t>6</a:t>
            </a:fld>
            <a:endParaRPr lang="nl-NL" noProof="0" dirty="0"/>
          </a:p>
        </p:txBody>
      </p:sp>
    </p:spTree>
    <p:extLst>
      <p:ext uri="{BB962C8B-B14F-4D97-AF65-F5344CB8AC3E}">
        <p14:creationId xmlns:p14="http://schemas.microsoft.com/office/powerpoint/2010/main" val="3574796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defPPr>
              <a:defRPr lang="nl-NL"/>
            </a:defPPr>
          </a:lstStyle>
          <a:p>
            <a:pPr rtl="0"/>
            <a:endParaRPr lang="nl-NL" dirty="0"/>
          </a:p>
        </p:txBody>
      </p:sp>
      <p:sp>
        <p:nvSpPr>
          <p:cNvPr id="4" name="Tijdelijke aanduiding voor dianummer 3"/>
          <p:cNvSpPr>
            <a:spLocks noGrp="1"/>
          </p:cNvSpPr>
          <p:nvPr>
            <p:ph type="sldNum" sz="quarter" idx="5"/>
          </p:nvPr>
        </p:nvSpPr>
        <p:spPr/>
        <p:txBody>
          <a:bodyPr rtlCol="0"/>
          <a:lstStyle>
            <a:defPPr>
              <a:defRPr lang="nl-NL"/>
            </a:defPPr>
          </a:lstStyle>
          <a:p>
            <a:pPr rtl="0"/>
            <a:fld id="{8B990660-4B7D-4C11-96DB-B19FFA8CA93C}" type="slidenum">
              <a:rPr lang="nl-NL" noProof="0" smtClean="0"/>
              <a:t>7</a:t>
            </a:fld>
            <a:endParaRPr lang="nl-NL" noProof="0" dirty="0"/>
          </a:p>
        </p:txBody>
      </p:sp>
    </p:spTree>
    <p:extLst>
      <p:ext uri="{BB962C8B-B14F-4D97-AF65-F5344CB8AC3E}">
        <p14:creationId xmlns:p14="http://schemas.microsoft.com/office/powerpoint/2010/main" val="2689252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defPPr>
              <a:defRPr lang="nl-NL"/>
            </a:defPPr>
          </a:lstStyle>
          <a:p>
            <a:pPr rtl="0"/>
            <a:endParaRPr lang="nl-NL" dirty="0"/>
          </a:p>
        </p:txBody>
      </p:sp>
      <p:sp>
        <p:nvSpPr>
          <p:cNvPr id="4" name="Tijdelijke aanduiding voor dianummer 3"/>
          <p:cNvSpPr>
            <a:spLocks noGrp="1"/>
          </p:cNvSpPr>
          <p:nvPr>
            <p:ph type="sldNum" sz="quarter" idx="5"/>
          </p:nvPr>
        </p:nvSpPr>
        <p:spPr/>
        <p:txBody>
          <a:bodyPr rtlCol="0"/>
          <a:lstStyle>
            <a:defPPr>
              <a:defRPr lang="nl-NL"/>
            </a:defPPr>
          </a:lstStyle>
          <a:p>
            <a:pPr rtl="0"/>
            <a:fld id="{8B990660-4B7D-4C11-96DB-B19FFA8CA93C}" type="slidenum">
              <a:rPr lang="nl-NL" noProof="0" smtClean="0"/>
              <a:t>8</a:t>
            </a:fld>
            <a:endParaRPr lang="nl-NL" noProof="0" dirty="0"/>
          </a:p>
        </p:txBody>
      </p:sp>
    </p:spTree>
    <p:extLst>
      <p:ext uri="{BB962C8B-B14F-4D97-AF65-F5344CB8AC3E}">
        <p14:creationId xmlns:p14="http://schemas.microsoft.com/office/powerpoint/2010/main" val="1112296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defPPr>
              <a:defRPr lang="nl-NL"/>
            </a:defPPr>
          </a:lstStyle>
          <a:p>
            <a:pPr rtl="0"/>
            <a:endParaRPr lang="nl-NL" dirty="0"/>
          </a:p>
        </p:txBody>
      </p:sp>
      <p:sp>
        <p:nvSpPr>
          <p:cNvPr id="4" name="Tijdelijke aanduiding voor dianummer 3"/>
          <p:cNvSpPr>
            <a:spLocks noGrp="1"/>
          </p:cNvSpPr>
          <p:nvPr>
            <p:ph type="sldNum" sz="quarter" idx="5"/>
          </p:nvPr>
        </p:nvSpPr>
        <p:spPr/>
        <p:txBody>
          <a:bodyPr rtlCol="0"/>
          <a:lstStyle>
            <a:defPPr>
              <a:defRPr lang="nl-NL"/>
            </a:defPPr>
          </a:lstStyle>
          <a:p>
            <a:pPr rtl="0"/>
            <a:fld id="{8B990660-4B7D-4C11-96DB-B19FFA8CA93C}" type="slidenum">
              <a:rPr lang="nl-NL" noProof="0" smtClean="0"/>
              <a:t>9</a:t>
            </a:fld>
            <a:endParaRPr lang="nl-NL" noProof="0" dirty="0"/>
          </a:p>
        </p:txBody>
      </p:sp>
    </p:spTree>
    <p:extLst>
      <p:ext uri="{BB962C8B-B14F-4D97-AF65-F5344CB8AC3E}">
        <p14:creationId xmlns:p14="http://schemas.microsoft.com/office/powerpoint/2010/main" val="3845341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rtlCol="0" anchor="b">
            <a:normAutofit/>
          </a:bodyPr>
          <a:lstStyle>
            <a:lvl1pPr algn="l">
              <a:defRPr lang="nl-NL" sz="4000" b="1" baseline="0"/>
            </a:lvl1pPr>
          </a:lstStyle>
          <a:p>
            <a:pPr rtl="0"/>
            <a:r>
              <a:rPr lang="nl-NL"/>
              <a:t>KLIK OM TITEL toe te voegen</a:t>
            </a:r>
          </a:p>
        </p:txBody>
      </p:sp>
      <p:pic>
        <p:nvPicPr>
          <p:cNvPr id="4" name="Afbeelding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menvatting 1">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nl-NL" sz="2800" baseline="0"/>
            </a:lvl1pPr>
          </a:lstStyle>
          <a:p>
            <a:pPr rtl="0"/>
            <a:r>
              <a:rPr lang="nl-NL"/>
              <a:t>KLIK OM TITEL toe te voegen</a:t>
            </a:r>
          </a:p>
        </p:txBody>
      </p:sp>
      <p:sp>
        <p:nvSpPr>
          <p:cNvPr id="11" name="Tijdelijke aanduiding voor inhoud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rtlCol="0">
            <a:normAutofit/>
          </a:bodyPr>
          <a:lstStyle>
            <a:lvl1pPr marL="228600" indent="-228600">
              <a:lnSpc>
                <a:spcPct val="100000"/>
              </a:lnSpc>
              <a:spcBef>
                <a:spcPts val="0"/>
              </a:spcBef>
              <a:spcAft>
                <a:spcPts val="600"/>
              </a:spcAft>
              <a:buFont typeface="Arial" panose="020B0604020202020204" pitchFamily="34" charset="0"/>
              <a:buChar char="•"/>
              <a:defRPr lang="nl-NL" sz="2000"/>
            </a:lvl1pPr>
            <a:lvl2pPr marL="685800" indent="-228600">
              <a:lnSpc>
                <a:spcPct val="100000"/>
              </a:lnSpc>
              <a:spcBef>
                <a:spcPts val="0"/>
              </a:spcBef>
              <a:spcAft>
                <a:spcPts val="600"/>
              </a:spcAft>
              <a:defRPr lang="nl-NL" sz="2000"/>
            </a:lvl2pPr>
            <a:lvl3pPr marL="1143000" indent="-228600">
              <a:lnSpc>
                <a:spcPct val="100000"/>
              </a:lnSpc>
              <a:spcBef>
                <a:spcPts val="0"/>
              </a:spcBef>
              <a:spcAft>
                <a:spcPts val="600"/>
              </a:spcAft>
              <a:defRPr lang="nl-NL" sz="2000"/>
            </a:lvl3pPr>
            <a:lvl4pPr marL="1600200" indent="-228600">
              <a:lnSpc>
                <a:spcPct val="100000"/>
              </a:lnSpc>
              <a:spcBef>
                <a:spcPts val="0"/>
              </a:spcBef>
              <a:spcAft>
                <a:spcPts val="600"/>
              </a:spcAft>
              <a:defRPr lang="nl-NL" sz="2000"/>
            </a:lvl4pPr>
            <a:lvl5pPr marL="2057400" indent="-228600">
              <a:lnSpc>
                <a:spcPct val="100000"/>
              </a:lnSpc>
              <a:spcBef>
                <a:spcPts val="0"/>
              </a:spcBef>
              <a:spcAft>
                <a:spcPts val="600"/>
              </a:spcAft>
              <a:defRPr lang="nl-NL" sz="2000"/>
            </a:lvl5pPr>
          </a:lstStyle>
          <a:p>
            <a:pPr lvl="0" rtl="0"/>
            <a:r>
              <a:rPr lang="nl-NL"/>
              <a:t>Klik om inhoud toe te voegen</a:t>
            </a:r>
          </a:p>
          <a:p>
            <a:pPr lvl="1" rtl="0"/>
            <a:r>
              <a:rPr lang="nl-NL"/>
              <a:t>Tweede niveau</a:t>
            </a:r>
          </a:p>
          <a:p>
            <a:pPr lvl="2" rtl="0"/>
            <a:r>
              <a:rPr lang="nl-NL"/>
              <a:t>Derde niveau</a:t>
            </a:r>
          </a:p>
          <a:p>
            <a:pPr lvl="3" rtl="0"/>
            <a:r>
              <a:rPr lang="nl-NL"/>
              <a:t>Vierde niveau</a:t>
            </a:r>
          </a:p>
          <a:p>
            <a:pPr lvl="4" rtl="0"/>
            <a:r>
              <a:rPr lang="nl-NL"/>
              <a:t>Vijfde niveau</a:t>
            </a:r>
          </a:p>
        </p:txBody>
      </p:sp>
      <p:sp>
        <p:nvSpPr>
          <p:cNvPr id="10" name="Tijdelijke aanduiding voor inhoud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rtlCol="0">
            <a:normAutofit/>
          </a:bodyPr>
          <a:lstStyle>
            <a:lvl1pPr marL="0" indent="0">
              <a:lnSpc>
                <a:spcPct val="100000"/>
              </a:lnSpc>
              <a:spcBef>
                <a:spcPts val="1000"/>
              </a:spcBef>
              <a:spcAft>
                <a:spcPts val="600"/>
              </a:spcAft>
              <a:buFont typeface="+mj-lt"/>
              <a:buNone/>
              <a:defRPr lang="nl-NL" sz="2000"/>
            </a:lvl1pPr>
            <a:lvl2pPr marL="228600" indent="-228600">
              <a:lnSpc>
                <a:spcPct val="100000"/>
              </a:lnSpc>
              <a:spcBef>
                <a:spcPts val="1000"/>
              </a:spcBef>
              <a:spcAft>
                <a:spcPts val="600"/>
              </a:spcAft>
              <a:buFont typeface="+mj-lt"/>
              <a:buNone/>
              <a:defRPr lang="nl-NL" sz="2000"/>
            </a:lvl2pPr>
            <a:lvl3pPr marL="0" indent="0">
              <a:lnSpc>
                <a:spcPct val="100000"/>
              </a:lnSpc>
              <a:spcBef>
                <a:spcPts val="1000"/>
              </a:spcBef>
              <a:spcAft>
                <a:spcPts val="600"/>
              </a:spcAft>
              <a:buFont typeface="+mj-lt"/>
              <a:buNone/>
              <a:defRPr lang="nl-NL" sz="2000"/>
            </a:lvl3pPr>
            <a:lvl4pPr marL="0" indent="0">
              <a:lnSpc>
                <a:spcPct val="100000"/>
              </a:lnSpc>
              <a:spcBef>
                <a:spcPts val="1000"/>
              </a:spcBef>
              <a:spcAft>
                <a:spcPts val="600"/>
              </a:spcAft>
              <a:buFont typeface="+mj-lt"/>
              <a:buNone/>
              <a:defRPr lang="nl-NL" sz="2000"/>
            </a:lvl4pPr>
            <a:lvl5pPr marL="0" indent="0">
              <a:lnSpc>
                <a:spcPct val="100000"/>
              </a:lnSpc>
              <a:spcBef>
                <a:spcPts val="1000"/>
              </a:spcBef>
              <a:spcAft>
                <a:spcPts val="600"/>
              </a:spcAft>
              <a:buFont typeface="+mj-lt"/>
              <a:buNone/>
              <a:defRPr lang="nl-NL" sz="2000"/>
            </a:lvl5pPr>
          </a:lstStyle>
          <a:p>
            <a:pPr lvl="0" rtl="0"/>
            <a:r>
              <a:rPr lang="nl-NL"/>
              <a:t>Klik om inhoud toe te voegen</a:t>
            </a:r>
          </a:p>
          <a:p>
            <a:pPr lvl="1" rtl="0"/>
            <a:r>
              <a:rPr lang="nl-NL"/>
              <a:t>Tweede niveau</a:t>
            </a:r>
          </a:p>
          <a:p>
            <a:pPr lvl="2" rtl="0"/>
            <a:r>
              <a:rPr lang="nl-NL"/>
              <a:t>Derde niveau</a:t>
            </a:r>
          </a:p>
          <a:p>
            <a:pPr lvl="3" rtl="0"/>
            <a:r>
              <a:rPr lang="nl-NL"/>
              <a:t>Vierde niveau</a:t>
            </a:r>
          </a:p>
          <a:p>
            <a:pPr lvl="4" rtl="0"/>
            <a:r>
              <a:rPr lang="nl-NL"/>
              <a:t>Vijfde niveau</a:t>
            </a:r>
          </a:p>
        </p:txBody>
      </p:sp>
      <p:sp>
        <p:nvSpPr>
          <p:cNvPr id="6" name="Tijdelijke aanduiding voor dianumm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nl-NL" sz="1400">
                <a:latin typeface="+mj-lt"/>
              </a:defRPr>
            </a:lvl1pPr>
          </a:lstStyle>
          <a:p>
            <a:pPr rtl="0"/>
            <a:fld id="{B5CEABB6-07DC-46E8-9B57-56EC44A396E5}" type="slidenum">
              <a:rPr lang="nl-NL" smtClean="0"/>
              <a:pPr rtl="0"/>
              <a:t>‹nr.›</a:t>
            </a:fld>
            <a:endParaRPr lang="nl-NL" dirty="0"/>
          </a:p>
        </p:txBody>
      </p:sp>
      <p:sp>
        <p:nvSpPr>
          <p:cNvPr id="5" name="Tijdelijke aanduiding voor voettekst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nl-NL"/>
            </a:lvl1pPr>
          </a:lstStyle>
          <a:p>
            <a:pPr rtl="0"/>
            <a:r>
              <a:rPr lang="nl-NL"/>
              <a:t>Titel van presentatie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el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nl-NL" sz="2800" baseline="0"/>
            </a:lvl1pPr>
          </a:lstStyle>
          <a:p>
            <a:pPr rtl="0"/>
            <a:r>
              <a:rPr lang="nl-NL"/>
              <a:t>KLIK OM TITEL toe te voegen</a:t>
            </a:r>
          </a:p>
        </p:txBody>
      </p:sp>
      <p:sp>
        <p:nvSpPr>
          <p:cNvPr id="11" name="Tijdelijke aanduiding voor inhoud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rtlCol="0">
            <a:normAutofit/>
          </a:bodyPr>
          <a:lstStyle>
            <a:lvl1pPr marL="228600" indent="-228600">
              <a:lnSpc>
                <a:spcPct val="100000"/>
              </a:lnSpc>
              <a:spcBef>
                <a:spcPts val="0"/>
              </a:spcBef>
              <a:spcAft>
                <a:spcPts val="1200"/>
              </a:spcAft>
              <a:buFont typeface="Arial" panose="020B0604020202020204" pitchFamily="34" charset="0"/>
              <a:buChar char="•"/>
              <a:defRPr lang="nl-NL" sz="2000"/>
            </a:lvl1pPr>
            <a:lvl2pPr marL="685800" indent="-228600">
              <a:lnSpc>
                <a:spcPct val="100000"/>
              </a:lnSpc>
              <a:spcBef>
                <a:spcPts val="500"/>
              </a:spcBef>
              <a:spcAft>
                <a:spcPts val="600"/>
              </a:spcAft>
              <a:defRPr lang="nl-NL" sz="2000"/>
            </a:lvl2pPr>
            <a:lvl3pPr marL="1143000" indent="-228600">
              <a:lnSpc>
                <a:spcPct val="100000"/>
              </a:lnSpc>
              <a:spcBef>
                <a:spcPts val="500"/>
              </a:spcBef>
              <a:spcAft>
                <a:spcPts val="600"/>
              </a:spcAft>
              <a:defRPr lang="nl-NL" sz="2000"/>
            </a:lvl3pPr>
            <a:lvl4pPr marL="1600200" indent="-228600">
              <a:lnSpc>
                <a:spcPct val="100000"/>
              </a:lnSpc>
              <a:spcBef>
                <a:spcPts val="500"/>
              </a:spcBef>
              <a:spcAft>
                <a:spcPts val="600"/>
              </a:spcAft>
              <a:defRPr lang="nl-NL" sz="2000"/>
            </a:lvl4pPr>
            <a:lvl5pPr marL="2057400" indent="-228600">
              <a:lnSpc>
                <a:spcPct val="100000"/>
              </a:lnSpc>
              <a:spcBef>
                <a:spcPts val="500"/>
              </a:spcBef>
              <a:spcAft>
                <a:spcPts val="600"/>
              </a:spcAft>
              <a:defRPr lang="nl-NL" sz="2000"/>
            </a:lvl5pPr>
          </a:lstStyle>
          <a:p>
            <a:pPr lvl="0" rtl="0"/>
            <a:r>
              <a:rPr lang="nl-NL"/>
              <a:t>Klik om inhoud toe te voegen</a:t>
            </a:r>
          </a:p>
          <a:p>
            <a:pPr lvl="1" rtl="0"/>
            <a:r>
              <a:rPr lang="nl-NL"/>
              <a:t>Tweede niveau</a:t>
            </a:r>
          </a:p>
          <a:p>
            <a:pPr lvl="2" rtl="0"/>
            <a:r>
              <a:rPr lang="nl-NL"/>
              <a:t>Derde niveau</a:t>
            </a:r>
          </a:p>
          <a:p>
            <a:pPr lvl="3" rtl="0"/>
            <a:r>
              <a:rPr lang="nl-NL"/>
              <a:t>Vierde niveau</a:t>
            </a:r>
          </a:p>
          <a:p>
            <a:pPr lvl="4" rtl="0"/>
            <a:r>
              <a:rPr lang="nl-NL"/>
              <a:t>Vijfde niveau</a:t>
            </a:r>
          </a:p>
        </p:txBody>
      </p:sp>
      <p:sp>
        <p:nvSpPr>
          <p:cNvPr id="6" name="Tijdelijke aanduiding voor dianumm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nl-NL" sz="1400">
                <a:latin typeface="+mj-lt"/>
              </a:defRPr>
            </a:lvl1pPr>
          </a:lstStyle>
          <a:p>
            <a:pPr rtl="0"/>
            <a:fld id="{B5CEABB6-07DC-46E8-9B57-56EC44A396E5}" type="slidenum">
              <a:rPr lang="nl-NL" smtClean="0"/>
              <a:pPr rtl="0"/>
              <a:t>‹nr.›</a:t>
            </a:fld>
            <a:endParaRPr lang="nl-NL" dirty="0"/>
          </a:p>
        </p:txBody>
      </p:sp>
      <p:sp>
        <p:nvSpPr>
          <p:cNvPr id="5" name="Tijdelijke aanduiding voor voettekst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nl-NL"/>
            </a:lvl1pPr>
          </a:lstStyle>
          <a:p>
            <a:pPr rtl="0"/>
            <a:r>
              <a:rPr lang="nl-NL"/>
              <a:t>Titel van presentatie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dankt">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rtlCol="0" anchor="b">
            <a:normAutofit/>
          </a:bodyPr>
          <a:lstStyle>
            <a:lvl1pPr>
              <a:defRPr lang="nl-NL" sz="4000" baseline="0"/>
            </a:lvl1pPr>
          </a:lstStyle>
          <a:p>
            <a:pPr rtl="0"/>
            <a:r>
              <a:rPr lang="nl-NL"/>
              <a:t>Klik om titel toe te voegen</a:t>
            </a:r>
          </a:p>
        </p:txBody>
      </p:sp>
      <p:sp>
        <p:nvSpPr>
          <p:cNvPr id="8" name="Tijdelijke aanduiding voor tekst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rtlCol="0">
            <a:normAutofit/>
          </a:bodyPr>
          <a:lstStyle>
            <a:lvl1pPr marL="0" indent="0">
              <a:lnSpc>
                <a:spcPts val="2400"/>
              </a:lnSpc>
              <a:spcBef>
                <a:spcPts val="0"/>
              </a:spcBef>
              <a:spcAft>
                <a:spcPts val="1200"/>
              </a:spcAft>
              <a:buFont typeface="Arial" panose="020B0604020202020204" pitchFamily="34" charset="0"/>
              <a:buNone/>
              <a:defRPr lang="nl-NL" sz="2000"/>
            </a:lvl1pPr>
            <a:lvl2pPr marL="800100" indent="-342900">
              <a:lnSpc>
                <a:spcPts val="2400"/>
              </a:lnSpc>
              <a:buFont typeface="Arial" panose="020B0604020202020204" pitchFamily="34" charset="0"/>
              <a:buChar char="•"/>
              <a:defRPr lang="nl-NL" sz="2000"/>
            </a:lvl2pPr>
            <a:lvl3pPr marL="1257300" indent="-342900">
              <a:lnSpc>
                <a:spcPts val="2400"/>
              </a:lnSpc>
              <a:buFont typeface="Arial" panose="020B0604020202020204" pitchFamily="34" charset="0"/>
              <a:buChar char="•"/>
              <a:defRPr lang="nl-NL" sz="2000"/>
            </a:lvl3pPr>
            <a:lvl4pPr marL="1714500" indent="-342900">
              <a:lnSpc>
                <a:spcPts val="2400"/>
              </a:lnSpc>
              <a:buFont typeface="Arial" panose="020B0604020202020204" pitchFamily="34" charset="0"/>
              <a:buChar char="•"/>
              <a:defRPr lang="nl-NL" sz="2000"/>
            </a:lvl4pPr>
            <a:lvl5pPr marL="2171700" indent="-342900">
              <a:lnSpc>
                <a:spcPts val="2400"/>
              </a:lnSpc>
              <a:buFont typeface="Arial" panose="020B0604020202020204" pitchFamily="34" charset="0"/>
              <a:buChar char="•"/>
              <a:defRPr lang="nl-NL" sz="2000"/>
            </a:lvl5pPr>
          </a:lstStyle>
          <a:p>
            <a:pPr lvl="0" rtl="0"/>
            <a:r>
              <a:rPr lang="nl-NL"/>
              <a:t>Klik om tekst toe te voegen</a:t>
            </a:r>
          </a:p>
          <a:p>
            <a:pPr lvl="1" rtl="0"/>
            <a:r>
              <a:rPr lang="nl-NL"/>
              <a:t>Tweede niveau</a:t>
            </a:r>
          </a:p>
          <a:p>
            <a:pPr lvl="2" rtl="0"/>
            <a:r>
              <a:rPr lang="nl-NL"/>
              <a:t>Derde niveau </a:t>
            </a:r>
          </a:p>
          <a:p>
            <a:pPr lvl="3" rtl="0"/>
            <a:r>
              <a:rPr lang="nl-NL"/>
              <a:t>Vierde niveau </a:t>
            </a:r>
          </a:p>
          <a:p>
            <a:pPr lvl="4" rtl="0"/>
            <a:r>
              <a:rPr lang="nl-NL"/>
              <a:t>Vijfde niveau </a:t>
            </a:r>
          </a:p>
          <a:p>
            <a:pPr lvl="0" rtl="0"/>
            <a:endParaRPr lang="nl-NL"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lang="nl-NL" sz="4000"/>
            </a:lvl1pPr>
          </a:lstStyle>
          <a:p>
            <a:pPr rtl="0"/>
            <a:r>
              <a:rPr lang="nl-NL"/>
              <a:t>Klik om titel toe te voegen</a:t>
            </a:r>
          </a:p>
        </p:txBody>
      </p:sp>
      <p:grpSp>
        <p:nvGrpSpPr>
          <p:cNvPr id="815" name="Groe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defPPr>
                <a:defRPr lang="nl-NL"/>
              </a:defPPr>
            </a:lstStyle>
            <a:p>
              <a:pPr rtl="0"/>
              <a:endParaRPr lang="nl-NL"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defPPr>
                <a:defRPr lang="nl-NL"/>
              </a:defPPr>
            </a:lstStyle>
            <a:p>
              <a:pPr rtl="0"/>
              <a:endParaRPr lang="nl-NL"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defPPr>
                <a:defRPr lang="nl-NL"/>
              </a:defPPr>
            </a:lstStyle>
            <a:p>
              <a:pPr rtl="0"/>
              <a:endParaRPr lang="nl-NL"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defPPr>
                <a:defRPr lang="nl-NL"/>
              </a:defPPr>
            </a:lstStyle>
            <a:p>
              <a:pPr rtl="0"/>
              <a:endParaRPr lang="nl-NL"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defPPr>
                <a:defRPr lang="nl-NL"/>
              </a:defPPr>
            </a:lstStyle>
            <a:p>
              <a:pPr rtl="0"/>
              <a:endParaRPr lang="nl-NL"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defPPr>
                <a:defRPr lang="nl-NL"/>
              </a:defPPr>
            </a:lstStyle>
            <a:p>
              <a:pPr rtl="0"/>
              <a:endParaRPr lang="nl-NL"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defPPr>
                <a:defRPr lang="nl-NL"/>
              </a:defPPr>
            </a:lstStyle>
            <a:p>
              <a:pPr rtl="0"/>
              <a:endParaRPr lang="nl-NL"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defPPr>
                <a:defRPr lang="nl-NL"/>
              </a:defPPr>
            </a:lstStyle>
            <a:p>
              <a:pPr rtl="0"/>
              <a:endParaRPr lang="nl-NL"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defPPr>
                <a:defRPr lang="nl-NL"/>
              </a:defPPr>
            </a:lstStyle>
            <a:p>
              <a:pPr rtl="0"/>
              <a:endParaRPr lang="nl-NL"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defPPr>
                <a:defRPr lang="nl-NL"/>
              </a:defPPr>
            </a:lstStyle>
            <a:p>
              <a:pPr rtl="0"/>
              <a:endParaRPr lang="nl-NL"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defPPr>
                <a:defRPr lang="nl-NL"/>
              </a:defPPr>
            </a:lstStyle>
            <a:p>
              <a:pPr rtl="0"/>
              <a:endParaRPr lang="nl-NL"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defPPr>
                <a:defRPr lang="nl-NL"/>
              </a:defPPr>
            </a:lstStyle>
            <a:p>
              <a:pPr rtl="0"/>
              <a:endParaRPr lang="nl-NL"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defPPr>
                <a:defRPr lang="nl-NL"/>
              </a:defPPr>
            </a:lstStyle>
            <a:p>
              <a:pPr rtl="0"/>
              <a:endParaRPr lang="nl-NL"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defPPr>
                <a:defRPr lang="nl-NL"/>
              </a:defPPr>
            </a:lstStyle>
            <a:p>
              <a:pPr rtl="0"/>
              <a:endParaRPr lang="nl-NL"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nl-NL"/>
              </a:defPPr>
            </a:lstStyle>
            <a:p>
              <a:pPr rtl="0"/>
              <a:endParaRPr lang="nl-NL"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defPPr>
                <a:defRPr lang="nl-NL"/>
              </a:defPPr>
            </a:lstStyle>
            <a:p>
              <a:pPr rtl="0"/>
              <a:endParaRPr lang="nl-NL"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nl-NL"/>
              </a:defPPr>
            </a:lstStyle>
            <a:p>
              <a:pPr rtl="0"/>
              <a:endParaRPr lang="nl-NL"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defPPr>
                <a:defRPr lang="nl-NL"/>
              </a:defPPr>
            </a:lstStyle>
            <a:p>
              <a:pPr rtl="0"/>
              <a:endParaRPr lang="nl-NL"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defPPr>
                <a:defRPr lang="nl-NL"/>
              </a:defPPr>
            </a:lstStyle>
            <a:p>
              <a:pPr rtl="0"/>
              <a:endParaRPr lang="nl-NL"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defPPr>
                <a:defRPr lang="nl-NL"/>
              </a:defPPr>
            </a:lstStyle>
            <a:p>
              <a:pPr rtl="0"/>
              <a:endParaRPr lang="nl-NL"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defPPr>
                <a:defRPr lang="nl-NL"/>
              </a:defPPr>
            </a:lstStyle>
            <a:p>
              <a:pPr rtl="0"/>
              <a:endParaRPr lang="nl-NL"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defPPr>
                <a:defRPr lang="nl-NL"/>
              </a:defPPr>
            </a:lstStyle>
            <a:p>
              <a:pPr rtl="0"/>
              <a:endParaRPr lang="nl-NL"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defPPr>
                <a:defRPr lang="nl-NL"/>
              </a:defPPr>
            </a:lstStyle>
            <a:p>
              <a:pPr rtl="0"/>
              <a:endParaRPr lang="nl-NL"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defPPr>
                <a:defRPr lang="nl-NL"/>
              </a:defPPr>
            </a:lstStyle>
            <a:p>
              <a:pPr rtl="0"/>
              <a:endParaRPr lang="nl-NL"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defPPr>
                <a:defRPr lang="nl-NL"/>
              </a:defPPr>
            </a:lstStyle>
            <a:p>
              <a:pPr rtl="0"/>
              <a:endParaRPr lang="nl-NL"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defPPr>
                <a:defRPr lang="nl-NL"/>
              </a:defPPr>
            </a:lstStyle>
            <a:p>
              <a:pPr rtl="0"/>
              <a:endParaRPr lang="nl-NL"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defPPr>
                <a:defRPr lang="nl-NL"/>
              </a:defPPr>
            </a:lstStyle>
            <a:p>
              <a:pPr rtl="0"/>
              <a:endParaRPr lang="nl-NL"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defPPr>
                <a:defRPr lang="nl-NL"/>
              </a:defPPr>
            </a:lstStyle>
            <a:p>
              <a:pPr rtl="0"/>
              <a:endParaRPr lang="nl-NL"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defPPr>
                <a:defRPr lang="nl-NL"/>
              </a:defPPr>
            </a:lstStyle>
            <a:p>
              <a:pPr rtl="0"/>
              <a:endParaRPr lang="nl-NL"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defPPr>
                <a:defRPr lang="nl-NL"/>
              </a:defPPr>
            </a:lstStyle>
            <a:p>
              <a:pPr rtl="0"/>
              <a:endParaRPr lang="nl-NL"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defPPr>
                <a:defRPr lang="nl-NL"/>
              </a:defPPr>
            </a:lstStyle>
            <a:p>
              <a:pPr rtl="0"/>
              <a:endParaRPr lang="nl-NL"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defPPr>
                <a:defRPr lang="nl-NL"/>
              </a:defPPr>
            </a:lstStyle>
            <a:p>
              <a:pPr rtl="0"/>
              <a:endParaRPr lang="nl-NL"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defPPr>
                <a:defRPr lang="nl-NL"/>
              </a:defPPr>
            </a:lstStyle>
            <a:p>
              <a:pPr rtl="0"/>
              <a:endParaRPr lang="nl-NL"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defPPr>
                <a:defRPr lang="nl-NL"/>
              </a:defPPr>
            </a:lstStyle>
            <a:p>
              <a:pPr rtl="0"/>
              <a:endParaRPr lang="nl-NL"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defPPr>
                <a:defRPr lang="nl-NL"/>
              </a:defPPr>
            </a:lstStyle>
            <a:p>
              <a:pPr rtl="0"/>
              <a:endParaRPr lang="nl-NL"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defPPr>
                <a:defRPr lang="nl-NL"/>
              </a:defPPr>
            </a:lstStyle>
            <a:p>
              <a:pPr rtl="0"/>
              <a:endParaRPr lang="nl-NL"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defPPr>
                <a:defRPr lang="nl-NL"/>
              </a:defPPr>
            </a:lstStyle>
            <a:p>
              <a:pPr rtl="0"/>
              <a:endParaRPr lang="nl-NL"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defPPr>
                <a:defRPr lang="nl-NL"/>
              </a:defPPr>
            </a:lstStyle>
            <a:p>
              <a:pPr rtl="0"/>
              <a:endParaRPr lang="nl-NL"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defPPr>
                <a:defRPr lang="nl-NL"/>
              </a:defPPr>
            </a:lstStyle>
            <a:p>
              <a:pPr rtl="0"/>
              <a:endParaRPr lang="nl-NL"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defPPr>
                <a:defRPr lang="nl-NL"/>
              </a:defPPr>
            </a:lstStyle>
            <a:p>
              <a:pPr rtl="0"/>
              <a:endParaRPr lang="nl-NL"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defPPr>
                <a:defRPr lang="nl-NL"/>
              </a:defPPr>
            </a:lstStyle>
            <a:p>
              <a:pPr rtl="0"/>
              <a:endParaRPr lang="nl-NL"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defPPr>
                <a:defRPr lang="nl-NL"/>
              </a:defPPr>
            </a:lstStyle>
            <a:p>
              <a:pPr rtl="0"/>
              <a:endParaRPr lang="nl-NL"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defPPr>
                <a:defRPr lang="nl-NL"/>
              </a:defPPr>
            </a:lstStyle>
            <a:p>
              <a:pPr rtl="0"/>
              <a:endParaRPr lang="nl-NL"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defPPr>
                <a:defRPr lang="nl-NL"/>
              </a:defPPr>
            </a:lstStyle>
            <a:p>
              <a:pPr rtl="0"/>
              <a:endParaRPr lang="nl-NL"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defPPr>
                <a:defRPr lang="nl-NL"/>
              </a:defPPr>
            </a:lstStyle>
            <a:p>
              <a:pPr rtl="0"/>
              <a:endParaRPr lang="nl-NL"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defPPr>
                <a:defRPr lang="nl-NL"/>
              </a:defPPr>
            </a:lstStyle>
            <a:p>
              <a:pPr rtl="0"/>
              <a:endParaRPr lang="nl-NL"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defPPr>
                <a:defRPr lang="nl-NL"/>
              </a:defPPr>
            </a:lstStyle>
            <a:p>
              <a:pPr rtl="0"/>
              <a:endParaRPr lang="nl-NL"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defPPr>
                <a:defRPr lang="nl-NL"/>
              </a:defPPr>
            </a:lstStyle>
            <a:p>
              <a:pPr rtl="0"/>
              <a:endParaRPr lang="nl-NL"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defPPr>
                <a:defRPr lang="nl-NL"/>
              </a:defPPr>
            </a:lstStyle>
            <a:p>
              <a:pPr rtl="0"/>
              <a:endParaRPr lang="nl-NL"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defPPr>
                <a:defRPr lang="nl-NL"/>
              </a:defPPr>
            </a:lstStyle>
            <a:p>
              <a:pPr rtl="0"/>
              <a:endParaRPr lang="nl-NL"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defPPr>
                <a:defRPr lang="nl-NL"/>
              </a:defPPr>
            </a:lstStyle>
            <a:p>
              <a:pPr rtl="0"/>
              <a:endParaRPr lang="nl-NL"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defPPr>
                <a:defRPr lang="nl-NL"/>
              </a:defPPr>
            </a:lstStyle>
            <a:p>
              <a:pPr rtl="0"/>
              <a:endParaRPr lang="nl-NL"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defPPr>
                <a:defRPr lang="nl-NL"/>
              </a:defPPr>
            </a:lstStyle>
            <a:p>
              <a:pPr rtl="0"/>
              <a:endParaRPr lang="nl-NL"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defPPr>
                <a:defRPr lang="nl-NL"/>
              </a:defPPr>
            </a:lstStyle>
            <a:p>
              <a:pPr rtl="0"/>
              <a:endParaRPr lang="nl-NL"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defPPr>
                <a:defRPr lang="nl-NL"/>
              </a:defPPr>
            </a:lstStyle>
            <a:p>
              <a:pPr rtl="0"/>
              <a:endParaRPr lang="nl-NL"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defPPr>
                <a:defRPr lang="nl-NL"/>
              </a:defPPr>
            </a:lstStyle>
            <a:p>
              <a:pPr rtl="0"/>
              <a:endParaRPr lang="nl-NL"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defPPr>
                <a:defRPr lang="nl-NL"/>
              </a:defPPr>
            </a:lstStyle>
            <a:p>
              <a:pPr rtl="0"/>
              <a:endParaRPr lang="nl-NL"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defPPr>
                <a:defRPr lang="nl-NL"/>
              </a:defPPr>
            </a:lstStyle>
            <a:p>
              <a:pPr rtl="0"/>
              <a:endParaRPr lang="nl-NL"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defPPr>
                <a:defRPr lang="nl-NL"/>
              </a:defPPr>
            </a:lstStyle>
            <a:p>
              <a:pPr rtl="0"/>
              <a:endParaRPr lang="nl-NL"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defPPr>
                <a:defRPr lang="nl-NL"/>
              </a:defPPr>
            </a:lstStyle>
            <a:p>
              <a:pPr rtl="0"/>
              <a:endParaRPr lang="nl-NL"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defPPr>
                <a:defRPr lang="nl-NL"/>
              </a:defPPr>
            </a:lstStyle>
            <a:p>
              <a:pPr rtl="0"/>
              <a:endParaRPr lang="nl-NL"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defPPr>
                <a:defRPr lang="nl-NL"/>
              </a:defPPr>
            </a:lstStyle>
            <a:p>
              <a:pPr rtl="0"/>
              <a:endParaRPr lang="nl-NL"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defPPr>
                <a:defRPr lang="nl-NL"/>
              </a:defPPr>
            </a:lstStyle>
            <a:p>
              <a:pPr rtl="0"/>
              <a:endParaRPr lang="nl-NL"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defPPr>
                <a:defRPr lang="nl-NL"/>
              </a:defPPr>
            </a:lstStyle>
            <a:p>
              <a:pPr rtl="0"/>
              <a:endParaRPr lang="nl-NL"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defPPr>
                <a:defRPr lang="nl-NL"/>
              </a:defPPr>
            </a:lstStyle>
            <a:p>
              <a:pPr rtl="0"/>
              <a:endParaRPr lang="nl-NL"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defPPr>
                <a:defRPr lang="nl-NL"/>
              </a:defPPr>
            </a:lstStyle>
            <a:p>
              <a:pPr rtl="0"/>
              <a:endParaRPr lang="nl-NL"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defPPr>
                <a:defRPr lang="nl-NL"/>
              </a:defPPr>
            </a:lstStyle>
            <a:p>
              <a:pPr rtl="0"/>
              <a:endParaRPr lang="nl-NL"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defPPr>
                <a:defRPr lang="nl-NL"/>
              </a:defPPr>
            </a:lstStyle>
            <a:p>
              <a:pPr rtl="0"/>
              <a:endParaRPr lang="nl-NL"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defPPr>
                <a:defRPr lang="nl-NL"/>
              </a:defPPr>
            </a:lstStyle>
            <a:p>
              <a:pPr rtl="0"/>
              <a:endParaRPr lang="nl-NL"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defPPr>
                <a:defRPr lang="nl-NL"/>
              </a:defPPr>
            </a:lstStyle>
            <a:p>
              <a:pPr rtl="0"/>
              <a:endParaRPr lang="nl-NL"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defPPr>
                <a:defRPr lang="nl-NL"/>
              </a:defPPr>
            </a:lstStyle>
            <a:p>
              <a:pPr rtl="0"/>
              <a:endParaRPr lang="nl-NL"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lei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rtlCol="0" anchor="b">
            <a:normAutofit/>
          </a:bodyPr>
          <a:lstStyle>
            <a:lvl1pPr>
              <a:defRPr lang="nl-NL" sz="2800" baseline="0"/>
            </a:lvl1pPr>
          </a:lstStyle>
          <a:p>
            <a:pPr rtl="0"/>
            <a:r>
              <a:rPr lang="nl-NL"/>
              <a:t>Klik om titel toe te voegen</a:t>
            </a:r>
          </a:p>
        </p:txBody>
      </p:sp>
      <p:sp>
        <p:nvSpPr>
          <p:cNvPr id="8" name="Tijdelijke aanduiding voor tekst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rtlCol="0">
            <a:normAutofit/>
          </a:bodyPr>
          <a:lstStyle>
            <a:lvl1pPr marL="228600" indent="-228600">
              <a:lnSpc>
                <a:spcPts val="2400"/>
              </a:lnSpc>
              <a:spcBef>
                <a:spcPts val="0"/>
              </a:spcBef>
              <a:spcAft>
                <a:spcPts val="1200"/>
              </a:spcAft>
              <a:buFont typeface="Arial" panose="020B0604020202020204" pitchFamily="34" charset="0"/>
              <a:buChar char="•"/>
              <a:defRPr lang="nl-NL" sz="2000"/>
            </a:lvl1pPr>
            <a:lvl2pPr marL="800100" indent="-342900">
              <a:lnSpc>
                <a:spcPts val="2400"/>
              </a:lnSpc>
              <a:buFont typeface="Arial" panose="020B0604020202020204" pitchFamily="34" charset="0"/>
              <a:buChar char="•"/>
              <a:defRPr lang="nl-NL" sz="2000"/>
            </a:lvl2pPr>
            <a:lvl3pPr marL="1257300" indent="-342900">
              <a:lnSpc>
                <a:spcPts val="2400"/>
              </a:lnSpc>
              <a:buFont typeface="Arial" panose="020B0604020202020204" pitchFamily="34" charset="0"/>
              <a:buChar char="•"/>
              <a:defRPr lang="nl-NL" sz="2000"/>
            </a:lvl3pPr>
            <a:lvl4pPr marL="1714500" indent="-342900">
              <a:lnSpc>
                <a:spcPts val="2400"/>
              </a:lnSpc>
              <a:buFont typeface="Arial" panose="020B0604020202020204" pitchFamily="34" charset="0"/>
              <a:buChar char="•"/>
              <a:defRPr lang="nl-NL" sz="2000"/>
            </a:lvl4pPr>
            <a:lvl5pPr marL="2171700" indent="-342900">
              <a:lnSpc>
                <a:spcPts val="2400"/>
              </a:lnSpc>
              <a:buFont typeface="Arial" panose="020B0604020202020204" pitchFamily="34" charset="0"/>
              <a:buChar char="•"/>
              <a:defRPr lang="nl-NL" sz="2000"/>
            </a:lvl5pPr>
          </a:lstStyle>
          <a:p>
            <a:pPr lvl="0" rtl="0"/>
            <a:r>
              <a:rPr lang="nl-NL"/>
              <a:t>Klik om tekst toe te voegen</a:t>
            </a:r>
          </a:p>
          <a:p>
            <a:pPr lvl="1" rtl="0"/>
            <a:r>
              <a:rPr lang="nl-NL"/>
              <a:t>Tweede niveau</a:t>
            </a:r>
          </a:p>
          <a:p>
            <a:pPr lvl="2" rtl="0"/>
            <a:r>
              <a:rPr lang="nl-NL"/>
              <a:t>Derde niveau </a:t>
            </a:r>
          </a:p>
          <a:p>
            <a:pPr lvl="3" rtl="0"/>
            <a:r>
              <a:rPr lang="nl-NL"/>
              <a:t>Vierde niveau </a:t>
            </a:r>
          </a:p>
          <a:p>
            <a:pPr lvl="4" rtl="0"/>
            <a:r>
              <a:rPr lang="nl-NL"/>
              <a:t>Vijfde niveau </a:t>
            </a:r>
          </a:p>
          <a:p>
            <a:pPr lvl="0" rtl="0"/>
            <a:endParaRPr lang="nl-NL" dirty="0"/>
          </a:p>
        </p:txBody>
      </p:sp>
      <p:sp>
        <p:nvSpPr>
          <p:cNvPr id="6" name="Tijdelijke aanduiding voor dianumm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nl-NL" sz="1400">
                <a:latin typeface="+mj-lt"/>
              </a:defRPr>
            </a:lvl1pPr>
          </a:lstStyle>
          <a:p>
            <a:pPr rtl="0"/>
            <a:fld id="{B5CEABB6-07DC-46E8-9B57-56EC44A396E5}" type="slidenum">
              <a:rPr lang="nl-NL" smtClean="0"/>
              <a:pPr rtl="0"/>
              <a:t>‹nr.›</a:t>
            </a:fld>
            <a:endParaRPr lang="nl-NL" dirty="0"/>
          </a:p>
        </p:txBody>
      </p:sp>
      <p:sp>
        <p:nvSpPr>
          <p:cNvPr id="5" name="Tijdelijke aanduiding voor voettekst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nl-NL"/>
            </a:lvl1pPr>
          </a:lstStyle>
          <a:p>
            <a:pPr rtl="0"/>
            <a:r>
              <a:rPr lang="nl-NL"/>
              <a:t>Titel van presentatie</a:t>
            </a:r>
          </a:p>
        </p:txBody>
      </p:sp>
      <p:pic>
        <p:nvPicPr>
          <p:cNvPr id="9" name="Afbeelding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titel">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rtlCol="0" anchor="b">
            <a:normAutofit/>
          </a:bodyPr>
          <a:lstStyle>
            <a:lvl1pPr>
              <a:defRPr lang="nl-NL" sz="4000" baseline="0"/>
            </a:lvl1pPr>
          </a:lstStyle>
          <a:p>
            <a:pPr rtl="0"/>
            <a:r>
              <a:rPr lang="nl-NL"/>
              <a:t>Klik om titel toe te voegen</a:t>
            </a:r>
          </a:p>
        </p:txBody>
      </p:sp>
      <p:sp>
        <p:nvSpPr>
          <p:cNvPr id="10" name="Tijdelijke aanduiding voor afbeelding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rtlCol="0">
            <a:normAutofit/>
          </a:bodyPr>
          <a:lstStyle>
            <a:lvl1pPr marL="0" indent="0" algn="ctr">
              <a:buNone/>
              <a:defRPr lang="nl-NL" sz="2000"/>
            </a:lvl1pPr>
          </a:lstStyle>
          <a:p>
            <a:pPr rtl="0"/>
            <a:r>
              <a:rPr lang="nl-NL"/>
              <a:t>Klik op het pictogram als u een afbeelding wilt toevoegen</a:t>
            </a:r>
          </a:p>
        </p:txBody>
      </p:sp>
      <p:sp>
        <p:nvSpPr>
          <p:cNvPr id="11" name="Rechthoek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nl-NL"/>
            </a:defPPr>
          </a:lstStyle>
          <a:p>
            <a:pPr algn="ctr" rtl="0"/>
            <a:endParaRPr lang="nl-NL"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titel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rtlCol="0" anchor="b">
            <a:normAutofit/>
          </a:bodyPr>
          <a:lstStyle>
            <a:lvl1pPr>
              <a:defRPr lang="nl-NL" sz="4000" baseline="0"/>
            </a:lvl1pPr>
          </a:lstStyle>
          <a:p>
            <a:pPr rtl="0"/>
            <a:r>
              <a:rPr lang="nl-NL"/>
              <a:t>Klik om titel toe te voegen</a:t>
            </a:r>
          </a:p>
        </p:txBody>
      </p:sp>
      <p:sp>
        <p:nvSpPr>
          <p:cNvPr id="10" name="Tijdelijke aanduiding voor afbeelding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rtlCol="0">
            <a:normAutofit/>
          </a:bodyPr>
          <a:lstStyle>
            <a:lvl1pPr marL="0" indent="0" algn="ctr">
              <a:buNone/>
              <a:defRPr lang="nl-NL" sz="2000"/>
            </a:lvl1pPr>
          </a:lstStyle>
          <a:p>
            <a:pPr rtl="0"/>
            <a:r>
              <a:rPr lang="nl-NL"/>
              <a:t>Klik op het pictogram als u een afbeelding wilt toevoegen</a:t>
            </a:r>
          </a:p>
        </p:txBody>
      </p:sp>
      <p:sp>
        <p:nvSpPr>
          <p:cNvPr id="6" name="Tijdelijke aanduiding voor tekst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rtlCol="0">
            <a:normAutofit/>
          </a:bodyPr>
          <a:lstStyle>
            <a:lvl1pPr marL="0" indent="0">
              <a:buNone/>
              <a:defRPr lang="nl-NL" sz="2800"/>
            </a:lvl1pPr>
            <a:lvl2pPr marL="457200" indent="0">
              <a:buNone/>
              <a:defRPr lang="nl-NL" sz="2400"/>
            </a:lvl2pPr>
            <a:lvl3pPr marL="914400" indent="0">
              <a:buNone/>
              <a:defRPr lang="nl-NL" sz="2000"/>
            </a:lvl3pPr>
            <a:lvl4pPr marL="1371600" indent="0">
              <a:buNone/>
              <a:defRPr lang="nl-NL" sz="1800"/>
            </a:lvl4pPr>
            <a:lvl5pPr marL="1828800" indent="0">
              <a:buNone/>
              <a:defRPr lang="nl-NL" sz="1800"/>
            </a:lvl5pPr>
          </a:lstStyle>
          <a:p>
            <a:pPr lvl="0" rtl="0"/>
            <a:r>
              <a:rPr lang="nl-NL"/>
              <a:t>Klik om tekst toe te voegen</a:t>
            </a:r>
          </a:p>
          <a:p>
            <a:pPr lvl="1" rtl="0"/>
            <a:r>
              <a:rPr lang="nl-NL"/>
              <a:t>Tweede niveau</a:t>
            </a:r>
          </a:p>
          <a:p>
            <a:pPr lvl="2" rtl="0"/>
            <a:r>
              <a:rPr lang="nl-NL"/>
              <a:t>Derde niveau</a:t>
            </a:r>
          </a:p>
          <a:p>
            <a:pPr lvl="3" rtl="0"/>
            <a:r>
              <a:rPr lang="nl-NL"/>
              <a:t>Vierde niveau</a:t>
            </a:r>
          </a:p>
          <a:p>
            <a:pPr lvl="4" rtl="0"/>
            <a:r>
              <a:rPr lang="nl-NL"/>
              <a:t>Vijfde niveau</a:t>
            </a:r>
          </a:p>
        </p:txBody>
      </p:sp>
      <p:sp>
        <p:nvSpPr>
          <p:cNvPr id="7" name="Rechthoek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nl-NL"/>
            </a:defPPr>
          </a:lstStyle>
          <a:p>
            <a:pPr algn="ctr" rtl="0"/>
            <a:endParaRPr lang="nl-NL"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etitel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rtlCol="0" anchor="b">
            <a:normAutofit/>
          </a:bodyPr>
          <a:lstStyle>
            <a:lvl1pPr>
              <a:defRPr lang="nl-NL" sz="4000"/>
            </a:lvl1pPr>
          </a:lstStyle>
          <a:p>
            <a:pPr rtl="0"/>
            <a:r>
              <a:rPr lang="nl-NL"/>
              <a:t>KLIK OM TITEL toe te voegen</a:t>
            </a:r>
          </a:p>
        </p:txBody>
      </p:sp>
      <p:sp>
        <p:nvSpPr>
          <p:cNvPr id="675" name="Tijdelijke aanduiding voor tekst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rtlCol="0">
            <a:normAutofit/>
          </a:bodyPr>
          <a:lstStyle>
            <a:lvl1pPr marL="0" indent="0">
              <a:lnSpc>
                <a:spcPts val="2400"/>
              </a:lnSpc>
              <a:buNone/>
              <a:defRPr lang="nl-NL" sz="2800"/>
            </a:lvl1pPr>
            <a:lvl2pPr marL="457200" indent="0">
              <a:lnSpc>
                <a:spcPts val="2400"/>
              </a:lnSpc>
              <a:buNone/>
              <a:defRPr lang="nl-NL" sz="2000"/>
            </a:lvl2pPr>
            <a:lvl3pPr marL="914400" indent="0">
              <a:lnSpc>
                <a:spcPts val="2400"/>
              </a:lnSpc>
              <a:buNone/>
              <a:defRPr lang="nl-NL" sz="2000"/>
            </a:lvl3pPr>
            <a:lvl4pPr marL="1371600" indent="0">
              <a:lnSpc>
                <a:spcPts val="2400"/>
              </a:lnSpc>
              <a:buNone/>
              <a:defRPr lang="nl-NL" sz="2000"/>
            </a:lvl4pPr>
            <a:lvl5pPr marL="1828800" indent="0">
              <a:lnSpc>
                <a:spcPts val="2400"/>
              </a:lnSpc>
              <a:buNone/>
              <a:defRPr lang="nl-NL" sz="2000"/>
            </a:lvl5pPr>
          </a:lstStyle>
          <a:p>
            <a:pPr lvl="0" rtl="0"/>
            <a:r>
              <a:rPr lang="nl-NL"/>
              <a:t>Klik om tekst toe te voegen</a:t>
            </a:r>
          </a:p>
        </p:txBody>
      </p:sp>
      <p:pic>
        <p:nvPicPr>
          <p:cNvPr id="7" name="Afbeelding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wee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nl-NL" sz="2800" baseline="0"/>
            </a:lvl1pPr>
          </a:lstStyle>
          <a:p>
            <a:pPr rtl="0"/>
            <a:r>
              <a:rPr lang="nl-NL"/>
              <a:t>KLIK OM TITEL toe te voegen</a:t>
            </a:r>
          </a:p>
        </p:txBody>
      </p:sp>
      <p:sp>
        <p:nvSpPr>
          <p:cNvPr id="10" name="Tijdelijke aanduiding voor inhoud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rtlCol="0">
            <a:normAutofit/>
          </a:bodyPr>
          <a:lstStyle>
            <a:lvl1pPr marL="0" indent="0">
              <a:lnSpc>
                <a:spcPct val="100000"/>
              </a:lnSpc>
              <a:spcBef>
                <a:spcPts val="0"/>
              </a:spcBef>
              <a:spcAft>
                <a:spcPts val="1200"/>
              </a:spcAft>
              <a:buNone/>
              <a:defRPr lang="nl-NL" sz="2000"/>
            </a:lvl1pPr>
            <a:lvl2pPr marL="228600">
              <a:lnSpc>
                <a:spcPct val="100000"/>
              </a:lnSpc>
              <a:spcBef>
                <a:spcPts val="0"/>
              </a:spcBef>
              <a:spcAft>
                <a:spcPts val="1200"/>
              </a:spcAft>
              <a:defRPr lang="nl-NL" sz="2000"/>
            </a:lvl2pPr>
            <a:lvl3pPr marL="685800">
              <a:lnSpc>
                <a:spcPct val="100000"/>
              </a:lnSpc>
              <a:spcBef>
                <a:spcPts val="0"/>
              </a:spcBef>
              <a:spcAft>
                <a:spcPts val="1200"/>
              </a:spcAft>
              <a:defRPr lang="nl-NL" sz="2000"/>
            </a:lvl3pPr>
            <a:lvl4pPr marL="228600">
              <a:lnSpc>
                <a:spcPct val="100000"/>
              </a:lnSpc>
              <a:spcBef>
                <a:spcPts val="0"/>
              </a:spcBef>
              <a:spcAft>
                <a:spcPts val="1200"/>
              </a:spcAft>
              <a:defRPr lang="nl-NL" sz="2000"/>
            </a:lvl4pPr>
            <a:lvl5pPr marL="1143000">
              <a:lnSpc>
                <a:spcPct val="100000"/>
              </a:lnSpc>
              <a:spcBef>
                <a:spcPts val="0"/>
              </a:spcBef>
              <a:spcAft>
                <a:spcPts val="1200"/>
              </a:spcAft>
              <a:defRPr lang="nl-NL" sz="2000"/>
            </a:lvl5pPr>
            <a:lvl6pPr marL="1600200">
              <a:defRPr lang="nl-NL"/>
            </a:lvl6pPr>
          </a:lstStyle>
          <a:p>
            <a:pPr lvl="0" rtl="0"/>
            <a:r>
              <a:rPr lang="nl-NL"/>
              <a:t>Klik om inhoud toe te voegen</a:t>
            </a:r>
          </a:p>
          <a:p>
            <a:pPr lvl="1" rtl="0"/>
            <a:r>
              <a:rPr lang="nl-NL"/>
              <a:t>Tweede niveau</a:t>
            </a:r>
          </a:p>
          <a:p>
            <a:pPr lvl="2" rtl="0"/>
            <a:r>
              <a:rPr lang="nl-NL"/>
              <a:t>Derde niveau</a:t>
            </a:r>
          </a:p>
          <a:p>
            <a:pPr lvl="4" rtl="0"/>
            <a:r>
              <a:rPr lang="nl-NL"/>
              <a:t>Vierde niveau</a:t>
            </a:r>
          </a:p>
          <a:p>
            <a:pPr lvl="5" rtl="0"/>
            <a:r>
              <a:rPr lang="nl-NL"/>
              <a:t>Vijfde niveau</a:t>
            </a:r>
          </a:p>
        </p:txBody>
      </p:sp>
      <p:sp>
        <p:nvSpPr>
          <p:cNvPr id="11" name="Tijdelijke aanduiding voor inhoud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rtlCol="0">
            <a:normAutofit/>
          </a:bodyPr>
          <a:lstStyle>
            <a:lvl1pPr marL="0" indent="0">
              <a:lnSpc>
                <a:spcPct val="100000"/>
              </a:lnSpc>
              <a:spcBef>
                <a:spcPts val="0"/>
              </a:spcBef>
              <a:spcAft>
                <a:spcPts val="1200"/>
              </a:spcAft>
              <a:buNone/>
              <a:defRPr lang="nl-NL" sz="2000"/>
            </a:lvl1pPr>
            <a:lvl2pPr marL="228600">
              <a:lnSpc>
                <a:spcPct val="100000"/>
              </a:lnSpc>
              <a:spcBef>
                <a:spcPts val="0"/>
              </a:spcBef>
              <a:spcAft>
                <a:spcPts val="1200"/>
              </a:spcAft>
              <a:defRPr lang="nl-NL" sz="2000"/>
            </a:lvl2pPr>
            <a:lvl3pPr marL="685800">
              <a:lnSpc>
                <a:spcPct val="100000"/>
              </a:lnSpc>
              <a:spcBef>
                <a:spcPts val="0"/>
              </a:spcBef>
              <a:spcAft>
                <a:spcPts val="1200"/>
              </a:spcAft>
              <a:defRPr lang="nl-NL" sz="2000"/>
            </a:lvl3pPr>
            <a:lvl4pPr marL="1143000">
              <a:lnSpc>
                <a:spcPct val="100000"/>
              </a:lnSpc>
              <a:spcBef>
                <a:spcPts val="0"/>
              </a:spcBef>
              <a:spcAft>
                <a:spcPts val="1200"/>
              </a:spcAft>
              <a:defRPr lang="nl-NL" sz="2000"/>
            </a:lvl4pPr>
            <a:lvl5pPr marL="1600200">
              <a:lnSpc>
                <a:spcPct val="100000"/>
              </a:lnSpc>
              <a:spcBef>
                <a:spcPts val="0"/>
              </a:spcBef>
              <a:spcAft>
                <a:spcPts val="1200"/>
              </a:spcAft>
              <a:defRPr lang="nl-NL" sz="2000"/>
            </a:lvl5pPr>
          </a:lstStyle>
          <a:p>
            <a:pPr lvl="0" rtl="0"/>
            <a:r>
              <a:rPr lang="nl-NL"/>
              <a:t>Klik om inhoud toe te voegen</a:t>
            </a:r>
          </a:p>
          <a:p>
            <a:pPr lvl="1" rtl="0"/>
            <a:r>
              <a:rPr lang="nl-NL"/>
              <a:t>Tweede niveau</a:t>
            </a:r>
          </a:p>
          <a:p>
            <a:pPr lvl="2" rtl="0"/>
            <a:r>
              <a:rPr lang="nl-NL"/>
              <a:t>Derde niveau</a:t>
            </a:r>
          </a:p>
          <a:p>
            <a:pPr lvl="3" rtl="0"/>
            <a:r>
              <a:rPr lang="nl-NL"/>
              <a:t>Vierde niveau</a:t>
            </a:r>
          </a:p>
          <a:p>
            <a:pPr lvl="4" rtl="0"/>
            <a:r>
              <a:rPr lang="nl-NL"/>
              <a:t>Vijfde niveau</a:t>
            </a:r>
          </a:p>
        </p:txBody>
      </p:sp>
      <p:sp>
        <p:nvSpPr>
          <p:cNvPr id="6" name="Tijdelijke aanduiding voor dianumm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nl-NL" sz="1400">
                <a:latin typeface="+mj-lt"/>
              </a:defRPr>
            </a:lvl1pPr>
          </a:lstStyle>
          <a:p>
            <a:pPr rtl="0"/>
            <a:fld id="{B5CEABB6-07DC-46E8-9B57-56EC44A396E5}" type="slidenum">
              <a:rPr lang="nl-NL" smtClean="0"/>
              <a:pPr rtl="0"/>
              <a:t>‹nr.›</a:t>
            </a:fld>
            <a:endParaRPr lang="nl-NL" dirty="0"/>
          </a:p>
        </p:txBody>
      </p:sp>
      <p:sp>
        <p:nvSpPr>
          <p:cNvPr id="5" name="Tijdelijke aanduiding voor voettekst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nl-NL"/>
            </a:lvl1pPr>
          </a:lstStyle>
          <a:p>
            <a:pPr rtl="0"/>
            <a:r>
              <a:rPr lang="nl-NL"/>
              <a:t>Titel van presentatie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twee inhoud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nl-NL" sz="2800" baseline="0"/>
            </a:lvl1pPr>
          </a:lstStyle>
          <a:p>
            <a:pPr rtl="0"/>
            <a:r>
              <a:rPr lang="nl-NL"/>
              <a:t>KLIK OM TITEL toe te voegen</a:t>
            </a:r>
          </a:p>
        </p:txBody>
      </p:sp>
      <p:sp>
        <p:nvSpPr>
          <p:cNvPr id="10" name="Tijdelijke aanduiding voor inhoud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rtlCol="0">
            <a:normAutofit/>
          </a:bodyPr>
          <a:lstStyle>
            <a:lvl1pPr marL="320040" indent="-320040">
              <a:lnSpc>
                <a:spcPct val="100000"/>
              </a:lnSpc>
              <a:spcBef>
                <a:spcPts val="0"/>
              </a:spcBef>
              <a:spcAft>
                <a:spcPts val="1200"/>
              </a:spcAft>
              <a:buFont typeface="+mj-lt"/>
              <a:buAutoNum type="arabicPeriod"/>
              <a:defRPr lang="nl-NL" sz="2000"/>
            </a:lvl1pPr>
            <a:lvl2pPr marL="685800" indent="-320040">
              <a:lnSpc>
                <a:spcPct val="100000"/>
              </a:lnSpc>
              <a:spcBef>
                <a:spcPts val="0"/>
              </a:spcBef>
              <a:spcAft>
                <a:spcPts val="1200"/>
              </a:spcAft>
              <a:buFont typeface="+mj-lt"/>
              <a:buAutoNum type="alphaLcPeriod"/>
              <a:defRPr lang="nl-NL" sz="2000"/>
            </a:lvl2pPr>
            <a:lvl3pPr marL="1143000" indent="-320040">
              <a:lnSpc>
                <a:spcPct val="100000"/>
              </a:lnSpc>
              <a:spcBef>
                <a:spcPts val="0"/>
              </a:spcBef>
              <a:spcAft>
                <a:spcPts val="1200"/>
              </a:spcAft>
              <a:buFont typeface="+mj-lt"/>
              <a:buAutoNum type="arabicParenR"/>
              <a:defRPr lang="nl-NL" sz="2000"/>
            </a:lvl3pPr>
            <a:lvl4pPr marL="1600200" indent="-320040">
              <a:lnSpc>
                <a:spcPct val="100000"/>
              </a:lnSpc>
              <a:spcBef>
                <a:spcPts val="0"/>
              </a:spcBef>
              <a:spcAft>
                <a:spcPts val="1200"/>
              </a:spcAft>
              <a:buFont typeface="+mj-lt"/>
              <a:buAutoNum type="alphaLcParenR"/>
              <a:defRPr lang="nl-NL" sz="2000"/>
            </a:lvl4pPr>
            <a:lvl5pPr marL="2057400" indent="-320040">
              <a:lnSpc>
                <a:spcPct val="100000"/>
              </a:lnSpc>
              <a:spcBef>
                <a:spcPts val="0"/>
              </a:spcBef>
              <a:spcAft>
                <a:spcPts val="1200"/>
              </a:spcAft>
              <a:buFont typeface="+mj-lt"/>
              <a:buAutoNum type="romanLcPeriod"/>
              <a:defRPr lang="nl-NL" sz="2000"/>
            </a:lvl5pPr>
          </a:lstStyle>
          <a:p>
            <a:pPr lvl="0" rtl="0"/>
            <a:r>
              <a:rPr lang="nl-NL"/>
              <a:t>Klik om inhoud toe te voegen</a:t>
            </a:r>
          </a:p>
          <a:p>
            <a:pPr lvl="1" rtl="0"/>
            <a:r>
              <a:rPr lang="nl-NL"/>
              <a:t>Tweede niveau</a:t>
            </a:r>
          </a:p>
          <a:p>
            <a:pPr lvl="2" rtl="0"/>
            <a:r>
              <a:rPr lang="nl-NL"/>
              <a:t>Derde niveau</a:t>
            </a:r>
          </a:p>
          <a:p>
            <a:pPr lvl="3" rtl="0"/>
            <a:r>
              <a:rPr lang="nl-NL"/>
              <a:t>Vierde niveau</a:t>
            </a:r>
          </a:p>
          <a:p>
            <a:pPr lvl="4" rtl="0"/>
            <a:r>
              <a:rPr lang="nl-NL"/>
              <a:t>Vijfde niveau</a:t>
            </a:r>
          </a:p>
        </p:txBody>
      </p:sp>
      <p:sp>
        <p:nvSpPr>
          <p:cNvPr id="11" name="Tijdelijke aanduiding voor inhoud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rtlCol="0">
            <a:normAutofit/>
          </a:bodyPr>
          <a:lstStyle>
            <a:lvl1pPr marL="0" indent="0">
              <a:lnSpc>
                <a:spcPct val="100000"/>
              </a:lnSpc>
              <a:spcBef>
                <a:spcPts val="0"/>
              </a:spcBef>
              <a:spcAft>
                <a:spcPts val="1200"/>
              </a:spcAft>
              <a:buNone/>
              <a:defRPr lang="nl-NL" sz="2000"/>
            </a:lvl1pPr>
            <a:lvl2pPr marL="228600">
              <a:lnSpc>
                <a:spcPct val="100000"/>
              </a:lnSpc>
              <a:spcBef>
                <a:spcPts val="0"/>
              </a:spcBef>
              <a:spcAft>
                <a:spcPts val="1200"/>
              </a:spcAft>
              <a:defRPr lang="nl-NL" sz="2000"/>
            </a:lvl2pPr>
            <a:lvl3pPr marL="685800">
              <a:lnSpc>
                <a:spcPct val="100000"/>
              </a:lnSpc>
              <a:spcBef>
                <a:spcPts val="0"/>
              </a:spcBef>
              <a:spcAft>
                <a:spcPts val="1200"/>
              </a:spcAft>
              <a:defRPr lang="nl-NL" sz="2000"/>
            </a:lvl3pPr>
            <a:lvl4pPr marL="1143000">
              <a:lnSpc>
                <a:spcPct val="100000"/>
              </a:lnSpc>
              <a:spcBef>
                <a:spcPts val="0"/>
              </a:spcBef>
              <a:spcAft>
                <a:spcPts val="1200"/>
              </a:spcAft>
              <a:defRPr lang="nl-NL" sz="2000"/>
            </a:lvl4pPr>
            <a:lvl5pPr marL="1600200">
              <a:lnSpc>
                <a:spcPct val="100000"/>
              </a:lnSpc>
              <a:spcBef>
                <a:spcPts val="0"/>
              </a:spcBef>
              <a:spcAft>
                <a:spcPts val="1200"/>
              </a:spcAft>
              <a:defRPr lang="nl-NL" sz="2000"/>
            </a:lvl5pPr>
          </a:lstStyle>
          <a:p>
            <a:pPr lvl="0" rtl="0"/>
            <a:r>
              <a:rPr lang="nl-NL"/>
              <a:t>Klik om inhoud toe te voegen</a:t>
            </a:r>
          </a:p>
          <a:p>
            <a:pPr lvl="1" rtl="0"/>
            <a:r>
              <a:rPr lang="nl-NL"/>
              <a:t>Tweede niveau</a:t>
            </a:r>
          </a:p>
          <a:p>
            <a:pPr lvl="2" rtl="0"/>
            <a:r>
              <a:rPr lang="nl-NL"/>
              <a:t>Derde niveau</a:t>
            </a:r>
          </a:p>
          <a:p>
            <a:pPr lvl="3" rtl="0"/>
            <a:r>
              <a:rPr lang="nl-NL"/>
              <a:t>Vierde niveau</a:t>
            </a:r>
          </a:p>
          <a:p>
            <a:pPr lvl="4" rtl="0"/>
            <a:r>
              <a:rPr lang="nl-NL"/>
              <a:t>Vijfde niveau</a:t>
            </a:r>
          </a:p>
        </p:txBody>
      </p:sp>
      <p:sp>
        <p:nvSpPr>
          <p:cNvPr id="6" name="Tijdelijke aanduiding voor dianumm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nl-NL" sz="1400">
                <a:latin typeface="+mj-lt"/>
              </a:defRPr>
            </a:lvl1pPr>
          </a:lstStyle>
          <a:p>
            <a:pPr rtl="0"/>
            <a:fld id="{B5CEABB6-07DC-46E8-9B57-56EC44A396E5}" type="slidenum">
              <a:rPr lang="nl-NL" smtClean="0"/>
              <a:pPr rtl="0"/>
              <a:t>‹nr.›</a:t>
            </a:fld>
            <a:endParaRPr lang="nl-NL" dirty="0"/>
          </a:p>
        </p:txBody>
      </p:sp>
      <p:sp>
        <p:nvSpPr>
          <p:cNvPr id="5" name="Tijdelijke aanduiding voor voettekst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nl-NL"/>
            </a:lvl1pPr>
          </a:lstStyle>
          <a:p>
            <a:pPr rtl="0"/>
            <a:r>
              <a:rPr lang="nl-NL"/>
              <a:t>Titel van presentatie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inhoud en afbeelding">
    <p:bg>
      <p:bgPr>
        <a:solidFill>
          <a:schemeClr val="bg1"/>
        </a:solidFill>
        <a:effectLst/>
      </p:bgPr>
    </p:bg>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nl-NL"/>
            </a:defPPr>
          </a:lstStyle>
          <a:p>
            <a:pPr algn="ctr" rtl="0"/>
            <a:endParaRPr lang="nl-NL" dirty="0"/>
          </a:p>
        </p:txBody>
      </p:sp>
      <p:pic>
        <p:nvPicPr>
          <p:cNvPr id="9" name="Afbeelding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nl-NL" sz="2800" baseline="0"/>
            </a:lvl1pPr>
          </a:lstStyle>
          <a:p>
            <a:pPr rtl="0"/>
            <a:r>
              <a:rPr lang="nl-NL"/>
              <a:t>Klik om titel toe te voegen</a:t>
            </a:r>
          </a:p>
        </p:txBody>
      </p:sp>
      <p:sp>
        <p:nvSpPr>
          <p:cNvPr id="6" name="Tijdelijke aanduiding voor tekst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rtlCol="0">
            <a:normAutofit/>
          </a:bodyPr>
          <a:lstStyle>
            <a:lvl1pPr marL="0" indent="0">
              <a:lnSpc>
                <a:spcPct val="100000"/>
              </a:lnSpc>
              <a:spcBef>
                <a:spcPts val="0"/>
              </a:spcBef>
              <a:spcAft>
                <a:spcPts val="1200"/>
              </a:spcAft>
              <a:buNone/>
              <a:defRPr lang="nl-NL" sz="2000"/>
            </a:lvl1pPr>
            <a:lvl2pPr marL="457200" indent="0">
              <a:lnSpc>
                <a:spcPct val="100000"/>
              </a:lnSpc>
              <a:spcBef>
                <a:spcPts val="0"/>
              </a:spcBef>
              <a:spcAft>
                <a:spcPts val="1200"/>
              </a:spcAft>
              <a:buNone/>
              <a:defRPr lang="nl-NL" sz="1800"/>
            </a:lvl2pPr>
            <a:lvl3pPr marL="914400" indent="0">
              <a:lnSpc>
                <a:spcPct val="100000"/>
              </a:lnSpc>
              <a:spcBef>
                <a:spcPts val="0"/>
              </a:spcBef>
              <a:spcAft>
                <a:spcPts val="1200"/>
              </a:spcAft>
              <a:buNone/>
              <a:defRPr lang="nl-NL" sz="1600"/>
            </a:lvl3pPr>
            <a:lvl4pPr marL="1371600" indent="0">
              <a:lnSpc>
                <a:spcPct val="100000"/>
              </a:lnSpc>
              <a:spcBef>
                <a:spcPts val="0"/>
              </a:spcBef>
              <a:spcAft>
                <a:spcPts val="1200"/>
              </a:spcAft>
              <a:buNone/>
              <a:defRPr lang="nl-NL" sz="1400"/>
            </a:lvl4pPr>
            <a:lvl5pPr marL="1828800" indent="0">
              <a:lnSpc>
                <a:spcPct val="100000"/>
              </a:lnSpc>
              <a:spcBef>
                <a:spcPts val="0"/>
              </a:spcBef>
              <a:spcAft>
                <a:spcPts val="1200"/>
              </a:spcAft>
              <a:buNone/>
              <a:defRPr lang="nl-NL" sz="1400"/>
            </a:lvl5pPr>
          </a:lstStyle>
          <a:p>
            <a:pPr lvl="0" rtl="0"/>
            <a:r>
              <a:rPr lang="nl-NL"/>
              <a:t>Klik om tekst toe te voegen</a:t>
            </a:r>
          </a:p>
          <a:p>
            <a:pPr lvl="1" rtl="0"/>
            <a:r>
              <a:rPr lang="nl-NL"/>
              <a:t>Tweede niveau</a:t>
            </a:r>
          </a:p>
          <a:p>
            <a:pPr lvl="2" rtl="0"/>
            <a:r>
              <a:rPr lang="nl-NL"/>
              <a:t>Derde niveau</a:t>
            </a:r>
          </a:p>
          <a:p>
            <a:pPr lvl="3" rtl="0"/>
            <a:r>
              <a:rPr lang="nl-NL"/>
              <a:t>Vierde niveau</a:t>
            </a:r>
          </a:p>
        </p:txBody>
      </p:sp>
      <p:sp>
        <p:nvSpPr>
          <p:cNvPr id="5" name="Tijdelijke aanduiding voor dianumm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nl-NL" sz="1400">
                <a:latin typeface="+mj-lt"/>
              </a:defRPr>
            </a:lvl1pPr>
          </a:lstStyle>
          <a:p>
            <a:pPr rtl="0"/>
            <a:fld id="{B5CEABB6-07DC-46E8-9B57-56EC44A396E5}" type="slidenum">
              <a:rPr lang="nl-NL" smtClean="0"/>
              <a:pPr rtl="0"/>
              <a:t>‹nr.›</a:t>
            </a:fld>
            <a:endParaRPr lang="nl-NL" dirty="0"/>
          </a:p>
        </p:txBody>
      </p:sp>
      <p:sp>
        <p:nvSpPr>
          <p:cNvPr id="10" name="Tijdelijke aanduiding voor afbeelding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rtlCol="0">
            <a:normAutofit/>
          </a:bodyPr>
          <a:lstStyle>
            <a:lvl1pPr marL="0" indent="0" algn="ctr">
              <a:buNone/>
              <a:defRPr lang="nl-NL" sz="2000"/>
            </a:lvl1pPr>
          </a:lstStyle>
          <a:p>
            <a:pPr rtl="0"/>
            <a:r>
              <a:rPr lang="nl-NL"/>
              <a:t>Klik op het pictogram als u een afbeelding wilt toevoegen</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nl-NL" sz="2800" baseline="0"/>
            </a:lvl1pPr>
          </a:lstStyle>
          <a:p>
            <a:pPr rtl="0"/>
            <a:r>
              <a:rPr lang="nl-NL"/>
              <a:t>Klik om titel toe te voegen</a:t>
            </a:r>
          </a:p>
        </p:txBody>
      </p:sp>
      <p:sp>
        <p:nvSpPr>
          <p:cNvPr id="6" name="Tijdelijke aanduiding voor tekst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rtlCol="0">
            <a:normAutofit/>
          </a:bodyPr>
          <a:lstStyle>
            <a:lvl1pPr marL="0" indent="0">
              <a:lnSpc>
                <a:spcPct val="100000"/>
              </a:lnSpc>
              <a:spcBef>
                <a:spcPts val="0"/>
              </a:spcBef>
              <a:spcAft>
                <a:spcPts val="1200"/>
              </a:spcAft>
              <a:buNone/>
              <a:defRPr lang="nl-NL" sz="2000"/>
            </a:lvl1pPr>
            <a:lvl2pPr marL="457200" indent="0">
              <a:lnSpc>
                <a:spcPct val="100000"/>
              </a:lnSpc>
              <a:spcBef>
                <a:spcPts val="0"/>
              </a:spcBef>
              <a:spcAft>
                <a:spcPts val="1200"/>
              </a:spcAft>
              <a:buNone/>
              <a:defRPr lang="nl-NL" sz="1800"/>
            </a:lvl2pPr>
            <a:lvl3pPr marL="914400" indent="0">
              <a:lnSpc>
                <a:spcPct val="100000"/>
              </a:lnSpc>
              <a:spcBef>
                <a:spcPts val="0"/>
              </a:spcBef>
              <a:spcAft>
                <a:spcPts val="1200"/>
              </a:spcAft>
              <a:buNone/>
              <a:defRPr lang="nl-NL" sz="1600"/>
            </a:lvl3pPr>
            <a:lvl4pPr marL="1371600" indent="0">
              <a:lnSpc>
                <a:spcPct val="100000"/>
              </a:lnSpc>
              <a:spcBef>
                <a:spcPts val="0"/>
              </a:spcBef>
              <a:spcAft>
                <a:spcPts val="1200"/>
              </a:spcAft>
              <a:buNone/>
              <a:defRPr lang="nl-NL" sz="1400"/>
            </a:lvl4pPr>
            <a:lvl5pPr marL="1828800" indent="0">
              <a:lnSpc>
                <a:spcPct val="100000"/>
              </a:lnSpc>
              <a:spcBef>
                <a:spcPts val="0"/>
              </a:spcBef>
              <a:spcAft>
                <a:spcPts val="1200"/>
              </a:spcAft>
              <a:buNone/>
              <a:defRPr lang="nl-NL" sz="1400"/>
            </a:lvl5pPr>
          </a:lstStyle>
          <a:p>
            <a:pPr lvl="0" rtl="0"/>
            <a:r>
              <a:rPr lang="nl-NL"/>
              <a:t>Klik om tekst toe te voegen</a:t>
            </a:r>
          </a:p>
          <a:p>
            <a:pPr lvl="1" rtl="0"/>
            <a:r>
              <a:rPr lang="nl-NL"/>
              <a:t>Tweede niveau</a:t>
            </a:r>
          </a:p>
          <a:p>
            <a:pPr lvl="2" rtl="0"/>
            <a:r>
              <a:rPr lang="nl-NL"/>
              <a:t>Derde niveau</a:t>
            </a:r>
          </a:p>
          <a:p>
            <a:pPr lvl="3" rtl="0"/>
            <a:r>
              <a:rPr lang="nl-NL"/>
              <a:t>Vierde niveau</a:t>
            </a:r>
          </a:p>
        </p:txBody>
      </p:sp>
      <p:sp>
        <p:nvSpPr>
          <p:cNvPr id="11" name="Tijdelijke aanduiding voor inhoud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rtlCol="0"/>
          <a:lstStyle>
            <a:lvl1pPr>
              <a:spcBef>
                <a:spcPts val="0"/>
              </a:spcBef>
              <a:spcAft>
                <a:spcPts val="1200"/>
              </a:spcAft>
              <a:defRPr lang="nl-NL"/>
            </a:lvl1pPr>
            <a:lvl2pPr>
              <a:spcBef>
                <a:spcPts val="0"/>
              </a:spcBef>
              <a:spcAft>
                <a:spcPts val="600"/>
              </a:spcAft>
              <a:defRPr lang="nl-NL"/>
            </a:lvl2pPr>
            <a:lvl3pPr>
              <a:spcBef>
                <a:spcPts val="0"/>
              </a:spcBef>
              <a:spcAft>
                <a:spcPts val="600"/>
              </a:spcAft>
              <a:defRPr lang="nl-NL"/>
            </a:lvl3pPr>
            <a:lvl4pPr>
              <a:spcBef>
                <a:spcPts val="0"/>
              </a:spcBef>
              <a:spcAft>
                <a:spcPts val="600"/>
              </a:spcAft>
              <a:defRPr lang="nl-NL" sz="2000"/>
            </a:lvl4pPr>
            <a:lvl5pPr>
              <a:spcBef>
                <a:spcPts val="0"/>
              </a:spcBef>
              <a:spcAft>
                <a:spcPts val="600"/>
              </a:spcAft>
              <a:defRPr lang="nl-NL" sz="2000"/>
            </a:lvl5pPr>
          </a:lstStyle>
          <a:p>
            <a:pPr lvl="0" rtl="0"/>
            <a:r>
              <a:rPr lang="nl-NL"/>
              <a:t>Klik om inhoud toe te voegen</a:t>
            </a:r>
          </a:p>
          <a:p>
            <a:pPr lvl="1" rtl="0"/>
            <a:r>
              <a:rPr lang="nl-NL"/>
              <a:t>Tweede niveau</a:t>
            </a:r>
          </a:p>
          <a:p>
            <a:pPr lvl="2" rtl="0"/>
            <a:r>
              <a:rPr lang="nl-NL"/>
              <a:t>Derde niveau</a:t>
            </a:r>
          </a:p>
          <a:p>
            <a:pPr lvl="3" rtl="0"/>
            <a:r>
              <a:rPr lang="nl-NL"/>
              <a:t>Vierde niveau</a:t>
            </a:r>
          </a:p>
          <a:p>
            <a:pPr lvl="4" rtl="0"/>
            <a:r>
              <a:rPr lang="nl-NL"/>
              <a:t>Vijfde niveau</a:t>
            </a:r>
          </a:p>
        </p:txBody>
      </p:sp>
      <p:sp>
        <p:nvSpPr>
          <p:cNvPr id="5" name="Tijdelijke aanduiding voor dianumm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nl-NL" sz="1400">
                <a:latin typeface="+mj-lt"/>
              </a:defRPr>
            </a:lvl1pPr>
          </a:lstStyle>
          <a:p>
            <a:pPr rtl="0"/>
            <a:fld id="{B5CEABB6-07DC-46E8-9B57-56EC44A396E5}" type="slidenum">
              <a:rPr lang="nl-NL" smtClean="0"/>
              <a:pPr rtl="0"/>
              <a:t>‹nr.›</a:t>
            </a:fld>
            <a:endParaRPr lang="nl-NL"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nl-NL"/>
            </a:defPPr>
          </a:lstStyle>
          <a:p>
            <a:pPr rtl="0"/>
            <a:r>
              <a:rPr lang="nl-NL"/>
              <a:t>Klik om de titelstijl van het model te bewerken</a:t>
            </a:r>
            <a:endParaRPr lang="nl-NL" dirty="0"/>
          </a:p>
        </p:txBody>
      </p:sp>
      <p:sp>
        <p:nvSpPr>
          <p:cNvPr id="3" name="Tijdelijke aanduiding voor tekst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nl-NL"/>
            </a:defPPr>
          </a:lstStyle>
          <a:p>
            <a:pPr lvl="0" rtl="0"/>
            <a:r>
              <a:rPr lang="nl-NL"/>
              <a:t>Klik om de tekststijlen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nl-NL" dirty="0"/>
          </a:p>
        </p:txBody>
      </p:sp>
      <p:sp>
        <p:nvSpPr>
          <p:cNvPr id="5" name="Tijdelijke aanduiding voor voettekst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nl-NL" sz="1000">
                <a:solidFill>
                  <a:schemeClr val="tx1"/>
                </a:solidFill>
              </a:defRPr>
            </a:lvl1pPr>
          </a:lstStyle>
          <a:p>
            <a:pPr rtl="0"/>
            <a:r>
              <a:rPr lang="nl-NL"/>
              <a:t>Titel van presentatie</a:t>
            </a:r>
          </a:p>
        </p:txBody>
      </p:sp>
      <p:sp>
        <p:nvSpPr>
          <p:cNvPr id="6" name="Tijdelijke aanduiding voor dianumm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lang="nl-NL" sz="1000" b="1">
                <a:solidFill>
                  <a:schemeClr val="tx1"/>
                </a:solidFill>
              </a:defRPr>
            </a:lvl1pPr>
          </a:lstStyle>
          <a:p>
            <a:pPr rtl="0"/>
            <a:fld id="{B5CEABB6-07DC-46E8-9B57-56EC44A396E5}" type="slidenum">
              <a:rPr lang="nl-NL" smtClean="0"/>
              <a:pPr rtl="0"/>
              <a:t>‹nr.›</a:t>
            </a:fld>
            <a:endParaRPr lang="nl-NL"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lang="nl-NL"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nl-NL"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nl-NL"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nl-NL"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9pPr>
    </p:bodyStyle>
    <p:otherStyle>
      <a:defPPr>
        <a:defRPr lang="nl-NL"/>
      </a:defPPr>
      <a:lvl1pPr marL="0" algn="l" defTabSz="914400" rtl="0" eaLnBrk="1" latinLnBrk="0" hangingPunct="1">
        <a:defRPr lang="nl-NL" sz="1800" kern="1200">
          <a:solidFill>
            <a:schemeClr val="tx1"/>
          </a:solidFill>
          <a:latin typeface="+mn-lt"/>
          <a:ea typeface="+mn-ea"/>
          <a:cs typeface="+mn-cs"/>
        </a:defRPr>
      </a:lvl1pPr>
      <a:lvl2pPr marL="457200" algn="l" defTabSz="914400" rtl="0" eaLnBrk="1" latinLnBrk="0" hangingPunct="1">
        <a:defRPr lang="nl-NL" sz="1800" kern="1200">
          <a:solidFill>
            <a:schemeClr val="tx1"/>
          </a:solidFill>
          <a:latin typeface="+mn-lt"/>
          <a:ea typeface="+mn-ea"/>
          <a:cs typeface="+mn-cs"/>
        </a:defRPr>
      </a:lvl2pPr>
      <a:lvl3pPr marL="914400" algn="l" defTabSz="914400" rtl="0" eaLnBrk="1" latinLnBrk="0" hangingPunct="1">
        <a:defRPr lang="nl-NL" sz="1800" kern="1200">
          <a:solidFill>
            <a:schemeClr val="tx1"/>
          </a:solidFill>
          <a:latin typeface="+mn-lt"/>
          <a:ea typeface="+mn-ea"/>
          <a:cs typeface="+mn-cs"/>
        </a:defRPr>
      </a:lvl3pPr>
      <a:lvl4pPr marL="1371600" algn="l" defTabSz="914400" rtl="0" eaLnBrk="1" latinLnBrk="0" hangingPunct="1">
        <a:defRPr lang="nl-NL" sz="1800" kern="1200">
          <a:solidFill>
            <a:schemeClr val="tx1"/>
          </a:solidFill>
          <a:latin typeface="+mn-lt"/>
          <a:ea typeface="+mn-ea"/>
          <a:cs typeface="+mn-cs"/>
        </a:defRPr>
      </a:lvl4pPr>
      <a:lvl5pPr marL="1828800" algn="l" defTabSz="914400" rtl="0" eaLnBrk="1" latinLnBrk="0" hangingPunct="1">
        <a:defRPr lang="nl-NL" sz="1800" kern="1200">
          <a:solidFill>
            <a:schemeClr val="tx1"/>
          </a:solidFill>
          <a:latin typeface="+mn-lt"/>
          <a:ea typeface="+mn-ea"/>
          <a:cs typeface="+mn-cs"/>
        </a:defRPr>
      </a:lvl5pPr>
      <a:lvl6pPr marL="2286000" algn="l" defTabSz="914400" rtl="0" eaLnBrk="1" latinLnBrk="0" hangingPunct="1">
        <a:defRPr lang="nl-NL" sz="1800" kern="1200">
          <a:solidFill>
            <a:schemeClr val="tx1"/>
          </a:solidFill>
          <a:latin typeface="+mn-lt"/>
          <a:ea typeface="+mn-ea"/>
          <a:cs typeface="+mn-cs"/>
        </a:defRPr>
      </a:lvl6pPr>
      <a:lvl7pPr marL="2743200" algn="l" defTabSz="914400" rtl="0" eaLnBrk="1" latinLnBrk="0" hangingPunct="1">
        <a:defRPr lang="nl-NL" sz="1800" kern="1200">
          <a:solidFill>
            <a:schemeClr val="tx1"/>
          </a:solidFill>
          <a:latin typeface="+mn-lt"/>
          <a:ea typeface="+mn-ea"/>
          <a:cs typeface="+mn-cs"/>
        </a:defRPr>
      </a:lvl7pPr>
      <a:lvl8pPr marL="3200400" algn="l" defTabSz="914400" rtl="0" eaLnBrk="1" latinLnBrk="0" hangingPunct="1">
        <a:defRPr lang="nl-NL" sz="1800" kern="1200">
          <a:solidFill>
            <a:schemeClr val="tx1"/>
          </a:solidFill>
          <a:latin typeface="+mn-lt"/>
          <a:ea typeface="+mn-ea"/>
          <a:cs typeface="+mn-cs"/>
        </a:defRPr>
      </a:lvl8pPr>
      <a:lvl9pPr marL="3657600" algn="l" defTabSz="914400" rtl="0" eaLnBrk="1" latinLnBrk="0" hangingPunct="1">
        <a:defRPr lang="nl-NL"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loudapg-my.sharepoint.com/personal/amar_murtic_apg_nl/Documents/Desktop/Code%20voor%20portfolio/Test%20Demo.webm"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rtlCol="0"/>
          <a:lstStyle>
            <a:defPPr>
              <a:defRPr lang="nl-NL"/>
            </a:defPPr>
          </a:lstStyle>
          <a:p>
            <a:pPr rtl="0"/>
            <a:r>
              <a:rPr lang="nl-NL" dirty="0"/>
              <a:t>Eindbeoordeling</a:t>
            </a:r>
          </a:p>
        </p:txBody>
      </p:sp>
    </p:spTree>
    <p:extLst>
      <p:ext uri="{BB962C8B-B14F-4D97-AF65-F5344CB8AC3E}">
        <p14:creationId xmlns:p14="http://schemas.microsoft.com/office/powerpoint/2010/main" val="95441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rtlCol="0"/>
          <a:lstStyle>
            <a:defPPr>
              <a:defRPr lang="nl-NL"/>
            </a:defPPr>
          </a:lstStyle>
          <a:p>
            <a:pPr rtl="0"/>
            <a:r>
              <a:rPr lang="nl-NL" dirty="0"/>
              <a:t>Inleiding </a:t>
            </a:r>
          </a:p>
        </p:txBody>
      </p:sp>
      <p:sp>
        <p:nvSpPr>
          <p:cNvPr id="7" name="Tijdelijke aanduiding voor tekst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rtlCol="0"/>
          <a:lstStyle>
            <a:defPPr>
              <a:defRPr lang="nl-NL"/>
            </a:defPPr>
          </a:lstStyle>
          <a:p>
            <a:pPr rtl="0"/>
            <a:r>
              <a:rPr lang="nl-NL" dirty="0"/>
              <a:t>Begin van de stage</a:t>
            </a:r>
          </a:p>
          <a:p>
            <a:pPr rtl="0"/>
            <a:r>
              <a:rPr lang="nl-NL" dirty="0"/>
              <a:t>Project</a:t>
            </a:r>
          </a:p>
          <a:p>
            <a:pPr rtl="0"/>
            <a:r>
              <a:rPr lang="nl-NL" dirty="0"/>
              <a:t>Wat heb ik geleerd</a:t>
            </a:r>
          </a:p>
          <a:p>
            <a:pPr rtl="0"/>
            <a:r>
              <a:rPr lang="nl-NL" dirty="0"/>
              <a:t>Wat ging goed</a:t>
            </a:r>
          </a:p>
          <a:p>
            <a:r>
              <a:rPr lang="nl-NL" dirty="0"/>
              <a:t>Wat ging slecht</a:t>
            </a:r>
          </a:p>
          <a:p>
            <a:r>
              <a:rPr lang="nl-NL" dirty="0"/>
              <a:t>Waar ben ik in verbeterd</a:t>
            </a:r>
          </a:p>
        </p:txBody>
      </p:sp>
      <p:sp>
        <p:nvSpPr>
          <p:cNvPr id="3" name="Tijdelijke aanduiding voor dianumm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rtlCol="0"/>
          <a:lstStyle>
            <a:defPPr>
              <a:defRPr lang="nl-NL"/>
            </a:defPPr>
          </a:lstStyle>
          <a:p>
            <a:pPr rtl="0"/>
            <a:fld id="{B5CEABB6-07DC-46E8-9B57-56EC44A396E5}" type="slidenum">
              <a:rPr lang="nl-NL" smtClean="0"/>
              <a:pPr/>
              <a:t>2</a:t>
            </a:fld>
            <a:endParaRPr lang="nl-NL" dirty="0"/>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rtlCol="0"/>
          <a:lstStyle>
            <a:defPPr>
              <a:defRPr lang="nl-NL"/>
            </a:defPPr>
          </a:lstStyle>
          <a:p>
            <a:pPr rtl="0"/>
            <a:r>
              <a:rPr lang="nl-NL" dirty="0"/>
              <a:t>Begin van de stage</a:t>
            </a:r>
          </a:p>
        </p:txBody>
      </p:sp>
      <p:pic>
        <p:nvPicPr>
          <p:cNvPr id="10" name="Tijdelijke aanduiding voor afbeelding 9" descr="Een persoon die naar een computer glimlacht">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3"/>
          <a:srcRect l="18" r="18"/>
          <a:stretch/>
        </p:blipFill>
        <p:spPr>
          <a:xfrm>
            <a:off x="7625969" y="-9144"/>
            <a:ext cx="4581525" cy="6602413"/>
          </a:xfrm>
        </p:spPr>
      </p:pic>
      <p:sp>
        <p:nvSpPr>
          <p:cNvPr id="3" name="Tijdelijke aanduiding voor tekst 3">
            <a:extLst>
              <a:ext uri="{FF2B5EF4-FFF2-40B4-BE49-F238E27FC236}">
                <a16:creationId xmlns:a16="http://schemas.microsoft.com/office/drawing/2014/main" id="{C773B0D3-C0B1-D8F8-4DDD-614E4B160432}"/>
              </a:ext>
            </a:extLst>
          </p:cNvPr>
          <p:cNvSpPr txBox="1">
            <a:spLocks/>
          </p:cNvSpPr>
          <p:nvPr/>
        </p:nvSpPr>
        <p:spPr>
          <a:xfrm>
            <a:off x="902208" y="4074541"/>
            <a:ext cx="5864225" cy="2362835"/>
          </a:xfrm>
          <a:prstGeom prst="rect">
            <a:avLst/>
          </a:prstGeom>
        </p:spPr>
        <p:txBody>
          <a:bodyPr rtlCol="0"/>
          <a:lstStyle>
            <a:defPPr>
              <a:defRPr lang="nl-NL"/>
            </a:defPPr>
            <a:lvl1pPr marL="228600" indent="-228600" algn="l" defTabSz="914400" rtl="0" eaLnBrk="1" latinLnBrk="0" hangingPunct="1">
              <a:lnSpc>
                <a:spcPct val="90000"/>
              </a:lnSpc>
              <a:spcBef>
                <a:spcPts val="1000"/>
              </a:spcBef>
              <a:buFont typeface="Arial" panose="020B0604020202020204" pitchFamily="34" charset="0"/>
              <a:buChar char="•"/>
              <a:defRPr lang="nl-NL"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nl-NL"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nl-NL"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nl-NL" sz="1800" kern="1200">
                <a:solidFill>
                  <a:schemeClr val="tx1"/>
                </a:solidFill>
                <a:latin typeface="+mn-lt"/>
                <a:ea typeface="+mn-ea"/>
                <a:cs typeface="+mn-cs"/>
              </a:defRPr>
            </a:lvl9pPr>
          </a:lstStyle>
          <a:p>
            <a:r>
              <a:rPr lang="nl-NL" dirty="0"/>
              <a:t>Nerveus</a:t>
            </a:r>
          </a:p>
          <a:p>
            <a:r>
              <a:rPr lang="nl-NL" dirty="0"/>
              <a:t>Groot bedrijf</a:t>
            </a:r>
          </a:p>
          <a:p>
            <a:r>
              <a:rPr lang="nl-NL" dirty="0"/>
              <a:t>Snel verbeterd</a:t>
            </a:r>
          </a:p>
          <a:p>
            <a:endParaRPr lang="nl-NL" dirty="0"/>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rtlCol="0"/>
          <a:lstStyle>
            <a:defPPr>
              <a:defRPr lang="nl-NL"/>
            </a:defPPr>
          </a:lstStyle>
          <a:p>
            <a:pPr rtl="0"/>
            <a:r>
              <a:rPr lang="nl-NL" dirty="0">
                <a:hlinkClick r:id="rId3"/>
              </a:rPr>
              <a:t>Project</a:t>
            </a:r>
            <a:endParaRPr lang="nl-NL" dirty="0"/>
          </a:p>
        </p:txBody>
      </p:sp>
      <p:pic>
        <p:nvPicPr>
          <p:cNvPr id="12" name="Tijdelijke aanduiding voor afbeelding 11" descr="Een persoon in een geel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4"/>
          <a:srcRect l="33" r="33"/>
          <a:stretch/>
        </p:blipFill>
        <p:spPr>
          <a:xfrm>
            <a:off x="-15240" y="-15240"/>
            <a:ext cx="4581525" cy="6602413"/>
          </a:xfrm>
        </p:spPr>
      </p:pic>
      <p:sp>
        <p:nvSpPr>
          <p:cNvPr id="4" name="Tijdelijke aanduiding voor tekst 3">
            <a:extLst>
              <a:ext uri="{FF2B5EF4-FFF2-40B4-BE49-F238E27FC236}">
                <a16:creationId xmlns:a16="http://schemas.microsoft.com/office/drawing/2014/main" id="{51D6AA66-EC20-FCAE-04B0-6BEB18463C2D}"/>
              </a:ext>
            </a:extLst>
          </p:cNvPr>
          <p:cNvSpPr>
            <a:spLocks noGrp="1"/>
          </p:cNvSpPr>
          <p:nvPr>
            <p:ph type="body" sz="quarter" idx="11"/>
          </p:nvPr>
        </p:nvSpPr>
        <p:spPr>
          <a:xfrm>
            <a:off x="6096000" y="4084320"/>
            <a:ext cx="5864225" cy="2362835"/>
          </a:xfrm>
        </p:spPr>
        <p:txBody>
          <a:bodyPr rtlCol="0">
            <a:normAutofit/>
          </a:bodyPr>
          <a:lstStyle>
            <a:defPPr>
              <a:defRPr lang="nl-NL"/>
            </a:defPPr>
          </a:lstStyle>
          <a:p>
            <a:pPr rtl="0"/>
            <a:r>
              <a:rPr lang="nl-NL" dirty="0"/>
              <a:t>USD</a:t>
            </a: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rtlCol="0"/>
          <a:lstStyle>
            <a:defPPr>
              <a:defRPr lang="nl-NL"/>
            </a:defPPr>
          </a:lstStyle>
          <a:p>
            <a:pPr rtl="0"/>
            <a:r>
              <a:rPr lang="nl-NL" dirty="0"/>
              <a:t>Wat heb ik geleerd</a:t>
            </a:r>
          </a:p>
        </p:txBody>
      </p:sp>
      <p:sp>
        <p:nvSpPr>
          <p:cNvPr id="4" name="Tijdelijke aanduiding voor tekst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rtlCol="0"/>
          <a:lstStyle>
            <a:defPPr>
              <a:defRPr lang="nl-NL"/>
            </a:defPPr>
          </a:lstStyle>
          <a:p>
            <a:pPr rtl="0"/>
            <a:r>
              <a:rPr lang="nl-NL" sz="1800" dirty="0">
                <a:effectLst/>
                <a:latin typeface="Calibri" panose="020F0502020204030204" pitchFamily="34" charset="0"/>
                <a:ea typeface="MS Mincho" panose="02020609040205080304" pitchFamily="49" charset="-128"/>
                <a:cs typeface="Arial" panose="020B0604020202020204" pitchFamily="34" charset="0"/>
              </a:rPr>
              <a:t>Planningen </a:t>
            </a:r>
          </a:p>
          <a:p>
            <a:pPr rtl="0"/>
            <a:r>
              <a:rPr lang="nl-NL" sz="1800" dirty="0">
                <a:latin typeface="Calibri" panose="020F0502020204030204" pitchFamily="34" charset="0"/>
                <a:ea typeface="MS Mincho" panose="02020609040205080304" pitchFamily="49" charset="-128"/>
                <a:cs typeface="Arial" panose="020B0604020202020204" pitchFamily="34" charset="0"/>
              </a:rPr>
              <a:t>Test-</a:t>
            </a:r>
            <a:r>
              <a:rPr lang="nl-NL" sz="1800" dirty="0" err="1">
                <a:latin typeface="Calibri" panose="020F0502020204030204" pitchFamily="34" charset="0"/>
                <a:ea typeface="MS Mincho" panose="02020609040205080304" pitchFamily="49" charset="-128"/>
                <a:cs typeface="Arial" panose="020B0604020202020204" pitchFamily="34" charset="0"/>
              </a:rPr>
              <a:t>automation</a:t>
            </a:r>
            <a:endParaRPr lang="nl-NL" dirty="0"/>
          </a:p>
          <a:p>
            <a:pPr rtl="0"/>
            <a:r>
              <a:rPr lang="nl-NL" sz="1800" dirty="0">
                <a:effectLst/>
                <a:latin typeface="Calibri" panose="020F0502020204030204" pitchFamily="34" charset="0"/>
                <a:ea typeface="MS Mincho" panose="02020609040205080304" pitchFamily="49" charset="-128"/>
                <a:cs typeface="Arial" panose="020B0604020202020204" pitchFamily="34" charset="0"/>
              </a:rPr>
              <a:t>Omgaan met UFT/ALM </a:t>
            </a:r>
          </a:p>
          <a:p>
            <a:pPr rtl="0"/>
            <a:r>
              <a:rPr lang="nl-NL" sz="1800" dirty="0">
                <a:latin typeface="Calibri" panose="020F0502020204030204" pitchFamily="34" charset="0"/>
                <a:ea typeface="MS Mincho" panose="02020609040205080304" pitchFamily="49" charset="-128"/>
                <a:cs typeface="Arial" panose="020B0604020202020204" pitchFamily="34" charset="0"/>
              </a:rPr>
              <a:t>VBSCRIPT</a:t>
            </a:r>
            <a:endParaRPr lang="nl-NL" dirty="0"/>
          </a:p>
        </p:txBody>
      </p:sp>
      <p:sp>
        <p:nvSpPr>
          <p:cNvPr id="3" name="Tijdelijke aanduiding voor dianumm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rtlCol="0"/>
          <a:lstStyle>
            <a:defPPr>
              <a:defRPr lang="nl-NL"/>
            </a:defPPr>
          </a:lstStyle>
          <a:p>
            <a:pPr rtl="0"/>
            <a:fld id="{B5CEABB6-07DC-46E8-9B57-56EC44A396E5}" type="slidenum">
              <a:rPr lang="nl-NL" smtClean="0"/>
              <a:pPr/>
              <a:t>5</a:t>
            </a:fld>
            <a:endParaRPr lang="nl-NL" dirty="0"/>
          </a:p>
        </p:txBody>
      </p:sp>
    </p:spTree>
    <p:extLst>
      <p:ext uri="{BB962C8B-B14F-4D97-AF65-F5344CB8AC3E}">
        <p14:creationId xmlns:p14="http://schemas.microsoft.com/office/powerpoint/2010/main" val="209900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rtlCol="0"/>
          <a:lstStyle>
            <a:defPPr>
              <a:defRPr lang="nl-NL"/>
            </a:defPPr>
          </a:lstStyle>
          <a:p>
            <a:pPr rtl="0"/>
            <a:r>
              <a:rPr lang="nl-NL" dirty="0"/>
              <a:t>Wat ging goed</a:t>
            </a:r>
          </a:p>
        </p:txBody>
      </p:sp>
      <p:sp>
        <p:nvSpPr>
          <p:cNvPr id="4" name="Tijdelijke aanduiding voor inhoud 3">
            <a:extLst>
              <a:ext uri="{FF2B5EF4-FFF2-40B4-BE49-F238E27FC236}">
                <a16:creationId xmlns:a16="http://schemas.microsoft.com/office/drawing/2014/main" id="{7658EE59-4D4C-0681-0DD3-18233C3F94A9}"/>
              </a:ext>
            </a:extLst>
          </p:cNvPr>
          <p:cNvSpPr>
            <a:spLocks noGrp="1"/>
          </p:cNvSpPr>
          <p:nvPr>
            <p:ph sz="quarter" idx="13"/>
          </p:nvPr>
        </p:nvSpPr>
        <p:spPr>
          <a:xfrm>
            <a:off x="893763" y="2073275"/>
            <a:ext cx="4887594" cy="3687763"/>
          </a:xfrm>
        </p:spPr>
        <p:txBody>
          <a:bodyPr rtlCol="0"/>
          <a:lstStyle>
            <a:defPPr>
              <a:defRPr lang="nl-NL"/>
            </a:defPPr>
          </a:lstStyle>
          <a:p>
            <a:pPr lvl="1" rtl="0"/>
            <a:r>
              <a:rPr lang="nl-NL" dirty="0"/>
              <a:t>Alles</a:t>
            </a:r>
          </a:p>
          <a:p>
            <a:pPr lvl="1" rtl="0"/>
            <a:r>
              <a:rPr lang="nl-NL" dirty="0"/>
              <a:t>Tegen aan lopen</a:t>
            </a:r>
          </a:p>
          <a:p>
            <a:pPr lvl="1" rtl="0"/>
            <a:r>
              <a:rPr lang="nl-NL" dirty="0"/>
              <a:t>Betekend niet dat het meteen slecht gaat</a:t>
            </a:r>
          </a:p>
        </p:txBody>
      </p:sp>
      <p:sp>
        <p:nvSpPr>
          <p:cNvPr id="3" name="Tijdelijke aanduiding voor dianumm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rtlCol="0"/>
          <a:lstStyle>
            <a:defPPr>
              <a:defRPr lang="nl-NL"/>
            </a:defPPr>
          </a:lstStyle>
          <a:p>
            <a:pPr rtl="0"/>
            <a:fld id="{B5CEABB6-07DC-46E8-9B57-56EC44A396E5}" type="slidenum">
              <a:rPr lang="nl-NL" smtClean="0"/>
              <a:pPr rtl="0"/>
              <a:t>6</a:t>
            </a:fld>
            <a:endParaRPr lang="nl-NL" dirty="0"/>
          </a:p>
        </p:txBody>
      </p:sp>
      <p:pic>
        <p:nvPicPr>
          <p:cNvPr id="9" name="Tijdelijke aanduiding voor inhoud 8" descr="Veel handen die duimen omhoog steken">
            <a:extLst>
              <a:ext uri="{FF2B5EF4-FFF2-40B4-BE49-F238E27FC236}">
                <a16:creationId xmlns:a16="http://schemas.microsoft.com/office/drawing/2014/main" id="{2E7B8835-63AB-29C2-547F-8C3BD971F7FB}"/>
              </a:ext>
            </a:extLst>
          </p:cNvPr>
          <p:cNvPicPr>
            <a:picLocks noGrp="1" noChangeAspect="1"/>
          </p:cNvPicPr>
          <p:nvPr>
            <p:ph sz="quarter" idx="14"/>
          </p:nvPr>
        </p:nvPicPr>
        <p:blipFill>
          <a:blip r:embed="rId3"/>
          <a:stretch>
            <a:fillRect/>
          </a:stretch>
        </p:blipFill>
        <p:spPr>
          <a:xfrm>
            <a:off x="6410325" y="2287852"/>
            <a:ext cx="4887913" cy="3258608"/>
          </a:xfrm>
        </p:spPr>
      </p:pic>
    </p:spTree>
    <p:extLst>
      <p:ext uri="{BB962C8B-B14F-4D97-AF65-F5344CB8AC3E}">
        <p14:creationId xmlns:p14="http://schemas.microsoft.com/office/powerpoint/2010/main" val="104147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BF9F0-B02C-F479-3755-F41439C1E147}"/>
              </a:ext>
            </a:extLst>
          </p:cNvPr>
          <p:cNvSpPr>
            <a:spLocks noGrp="1"/>
          </p:cNvSpPr>
          <p:nvPr>
            <p:ph type="title"/>
          </p:nvPr>
        </p:nvSpPr>
        <p:spPr>
          <a:xfrm>
            <a:off x="6096000" y="441960"/>
            <a:ext cx="4615544" cy="3316893"/>
          </a:xfrm>
        </p:spPr>
        <p:txBody>
          <a:bodyPr rtlCol="0"/>
          <a:lstStyle>
            <a:defPPr>
              <a:defRPr lang="nl-NL"/>
            </a:defPPr>
          </a:lstStyle>
          <a:p>
            <a:r>
              <a:rPr lang="nl-NL" dirty="0"/>
              <a:t>Waar ben ik in verbeterd</a:t>
            </a:r>
          </a:p>
        </p:txBody>
      </p:sp>
      <p:sp>
        <p:nvSpPr>
          <p:cNvPr id="4" name="Tijdelijke aanduiding voor tekst 3">
            <a:extLst>
              <a:ext uri="{FF2B5EF4-FFF2-40B4-BE49-F238E27FC236}">
                <a16:creationId xmlns:a16="http://schemas.microsoft.com/office/drawing/2014/main" id="{7EDCE094-5226-F004-F9CB-D078BA90EA70}"/>
              </a:ext>
            </a:extLst>
          </p:cNvPr>
          <p:cNvSpPr>
            <a:spLocks noGrp="1"/>
          </p:cNvSpPr>
          <p:nvPr>
            <p:ph type="body" sz="quarter" idx="13"/>
          </p:nvPr>
        </p:nvSpPr>
        <p:spPr/>
        <p:txBody>
          <a:bodyPr/>
          <a:lstStyle/>
          <a:p>
            <a:r>
              <a:rPr lang="nl-NL" dirty="0"/>
              <a:t>Het sneller oplossen of oplossingen vinden van/voor problemen</a:t>
            </a:r>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rtlCol="0"/>
          <a:lstStyle>
            <a:defPPr>
              <a:defRPr lang="nl-NL"/>
            </a:defPPr>
          </a:lstStyle>
          <a:p>
            <a:pPr rtl="0"/>
            <a:r>
              <a:rPr lang="nl-NL" dirty="0"/>
              <a:t>Ervaring</a:t>
            </a:r>
          </a:p>
        </p:txBody>
      </p:sp>
      <p:sp>
        <p:nvSpPr>
          <p:cNvPr id="4" name="Tijdelijke aanduiding voor tekst 3">
            <a:extLst>
              <a:ext uri="{FF2B5EF4-FFF2-40B4-BE49-F238E27FC236}">
                <a16:creationId xmlns:a16="http://schemas.microsoft.com/office/drawing/2014/main" id="{94D20DBB-F3DD-CE0A-DCE1-63F191C0CC47}"/>
              </a:ext>
            </a:extLst>
          </p:cNvPr>
          <p:cNvSpPr>
            <a:spLocks noGrp="1"/>
          </p:cNvSpPr>
          <p:nvPr>
            <p:ph type="body" sz="quarter" idx="11"/>
          </p:nvPr>
        </p:nvSpPr>
        <p:spPr>
          <a:xfrm>
            <a:off x="911352" y="1427471"/>
            <a:ext cx="10210800" cy="2819675"/>
          </a:xfrm>
        </p:spPr>
        <p:txBody>
          <a:bodyPr rtlCol="0">
            <a:normAutofit fontScale="92500" lnSpcReduction="20000"/>
          </a:bodyPr>
          <a:lstStyle>
            <a:defPPr>
              <a:defRPr lang="nl-NL"/>
            </a:defPPr>
          </a:lstStyle>
          <a:p>
            <a:pPr>
              <a:spcAft>
                <a:spcPts val="600"/>
              </a:spcAft>
            </a:pPr>
            <a:r>
              <a:rPr lang="nl-NL" sz="1400" dirty="0">
                <a:effectLst/>
                <a:latin typeface="Calibri" panose="020F0502020204030204" pitchFamily="34" charset="0"/>
                <a:ea typeface="MS Mincho" panose="02020609040205080304" pitchFamily="49" charset="-128"/>
                <a:cs typeface="Times New Roman" panose="02020603050405020304" pitchFamily="18" charset="0"/>
              </a:rPr>
              <a:t>Nou zoals jullie al weten liep ik eerst stage in het leerwerkbedrijf genaamd TCZ in </a:t>
            </a:r>
            <a:r>
              <a:rPr lang="nl-NL" sz="1400" dirty="0" err="1">
                <a:effectLst/>
                <a:latin typeface="Calibri" panose="020F0502020204030204" pitchFamily="34" charset="0"/>
                <a:ea typeface="MS Mincho" panose="02020609040205080304" pitchFamily="49" charset="-128"/>
                <a:cs typeface="Times New Roman" panose="02020603050405020304" pitchFamily="18" charset="0"/>
              </a:rPr>
              <a:t>Sjoenk</a:t>
            </a:r>
            <a:r>
              <a:rPr lang="nl-NL" sz="1400" dirty="0">
                <a:effectLst/>
                <a:latin typeface="Calibri" panose="020F0502020204030204" pitchFamily="34" charset="0"/>
                <a:ea typeface="MS Mincho" panose="02020609040205080304" pitchFamily="49" charset="-128"/>
                <a:cs typeface="Times New Roman" panose="02020603050405020304" pitchFamily="18" charset="0"/>
              </a:rPr>
              <a:t> Geleen. Dat is een héél klein bedrijf vergeleken APG. Voordat ik stage liep in APG was ik een beetje geïntimideerd door de grootte van het bedrijf. Het is ook meestal dat je in een groot bedrijf verdwijnt. Omdat er zo veel mensen zijn is er vaker ook minder aandacht voor je. Maar dat was bij APG niet het geval. Vanaf dag 1 heeft Roger me helemaal begeleid en heeft me nooit met lege handen laten staan. Het team was ook heel behulpzaam. Als ik vragen had nam iedereen de tijd om me te helpen. In een kleiner bedrijf heb je meer kans dat er meer aandacht voor je zal zijn (dat kan soms goed soms slecht zijn). </a:t>
            </a:r>
          </a:p>
          <a:p>
            <a:pPr>
              <a:spcAft>
                <a:spcPts val="600"/>
              </a:spcAft>
            </a:pPr>
            <a:r>
              <a:rPr lang="nl-NL" sz="1400" dirty="0">
                <a:effectLst/>
                <a:latin typeface="Calibri" panose="020F0502020204030204" pitchFamily="34" charset="0"/>
                <a:ea typeface="MS Mincho" panose="02020609040205080304" pitchFamily="49" charset="-128"/>
                <a:cs typeface="Times New Roman" panose="02020603050405020304" pitchFamily="18" charset="0"/>
              </a:rPr>
              <a:t> </a:t>
            </a:r>
          </a:p>
          <a:p>
            <a:pPr>
              <a:spcAft>
                <a:spcPts val="600"/>
              </a:spcAft>
            </a:pPr>
            <a:r>
              <a:rPr lang="nl-NL" sz="1400" dirty="0">
                <a:effectLst/>
                <a:latin typeface="Calibri" panose="020F0502020204030204" pitchFamily="34" charset="0"/>
                <a:ea typeface="MS Mincho" panose="02020609040205080304" pitchFamily="49" charset="-128"/>
                <a:cs typeface="Times New Roman" panose="02020603050405020304" pitchFamily="18" charset="0"/>
              </a:rPr>
              <a:t>Zo’n groot bedrijf past wel bij mij maar nu is de standaard wel gezet. Ik denk niet dat alle grote bedrijven hetzelfde zijn </a:t>
            </a:r>
            <a:r>
              <a:rPr lang="nl-NL" sz="1400" dirty="0" err="1">
                <a:effectLst/>
                <a:latin typeface="Calibri" panose="020F0502020204030204" pitchFamily="34" charset="0"/>
                <a:ea typeface="MS Mincho" panose="02020609040205080304" pitchFamily="49" charset="-128"/>
                <a:cs typeface="Times New Roman" panose="02020603050405020304" pitchFamily="18" charset="0"/>
              </a:rPr>
              <a:t>kwa</a:t>
            </a:r>
            <a:r>
              <a:rPr lang="nl-NL" sz="1400" dirty="0">
                <a:effectLst/>
                <a:latin typeface="Calibri" panose="020F0502020204030204" pitchFamily="34" charset="0"/>
                <a:ea typeface="MS Mincho" panose="02020609040205080304" pitchFamily="49" charset="-128"/>
                <a:cs typeface="Times New Roman" panose="02020603050405020304" pitchFamily="18" charset="0"/>
              </a:rPr>
              <a:t> aandacht geven voor nieuwe collega’s maar APG in ieder geval wel. Een klein bedrijf is ook wel fijn omdat je dan meestal echt een familie gevoel hebt omdat je met minder mensen bent.</a:t>
            </a:r>
          </a:p>
          <a:p>
            <a:pPr>
              <a:spcAft>
                <a:spcPts val="600"/>
              </a:spcAft>
            </a:pPr>
            <a:r>
              <a:rPr lang="nl-NL" sz="1400" dirty="0">
                <a:effectLst/>
                <a:latin typeface="Calibri" panose="020F0502020204030204" pitchFamily="34" charset="0"/>
                <a:ea typeface="MS Mincho" panose="02020609040205080304" pitchFamily="49" charset="-128"/>
                <a:cs typeface="Times New Roman" panose="02020603050405020304" pitchFamily="18" charset="0"/>
              </a:rPr>
              <a:t> </a:t>
            </a:r>
          </a:p>
          <a:p>
            <a:pPr>
              <a:spcAft>
                <a:spcPts val="600"/>
              </a:spcAft>
            </a:pPr>
            <a:r>
              <a:rPr lang="nl-NL" sz="1400" dirty="0">
                <a:effectLst/>
                <a:latin typeface="Calibri" panose="020F0502020204030204" pitchFamily="34" charset="0"/>
                <a:ea typeface="MS Mincho" panose="02020609040205080304" pitchFamily="49" charset="-128"/>
                <a:cs typeface="Times New Roman" panose="02020603050405020304" pitchFamily="18" charset="0"/>
              </a:rPr>
              <a:t>Nog een voordeel aan een groot bedrijf is dat meestal alle zaken buiten jou werkzaamheden goed/beter geregeld zijn dan bij een kleiner bedrijf. (anders was het bedrijf ook nooit groot geworden). Een kleiner bedrijf heeft vaker last van failliet gaan dan een groter bedrijf.</a:t>
            </a:r>
          </a:p>
          <a:p>
            <a:pPr>
              <a:spcAft>
                <a:spcPts val="600"/>
              </a:spcAft>
            </a:pPr>
            <a:r>
              <a:rPr lang="nl-NL" sz="1400" dirty="0">
                <a:effectLst/>
                <a:latin typeface="Calibri" panose="020F0502020204030204" pitchFamily="34" charset="0"/>
                <a:ea typeface="MS Mincho" panose="02020609040205080304" pitchFamily="49" charset="-128"/>
                <a:cs typeface="Times New Roman" panose="02020603050405020304" pitchFamily="18" charset="0"/>
              </a:rPr>
              <a:t> </a:t>
            </a:r>
          </a:p>
          <a:p>
            <a:pPr>
              <a:spcAft>
                <a:spcPts val="600"/>
              </a:spcAft>
            </a:pPr>
            <a:r>
              <a:rPr lang="nl-NL" sz="1400" dirty="0">
                <a:effectLst/>
                <a:latin typeface="Calibri" panose="020F0502020204030204" pitchFamily="34" charset="0"/>
                <a:ea typeface="MS Mincho" panose="02020609040205080304" pitchFamily="49" charset="-128"/>
                <a:cs typeface="Times New Roman" panose="02020603050405020304" pitchFamily="18" charset="0"/>
              </a:rPr>
              <a:t>Ook al mocht ik dit niet zeggen van Roger heb ik toch een leuke tijd gehad bij APG met fijne collega’s en een behulpzame Stage begeleider.</a:t>
            </a:r>
          </a:p>
        </p:txBody>
      </p:sp>
      <p:sp>
        <p:nvSpPr>
          <p:cNvPr id="5" name="Tijdelijke aanduiding voor dianumm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rtlCol="0"/>
          <a:lstStyle>
            <a:defPPr>
              <a:defRPr lang="nl-NL"/>
            </a:defPPr>
          </a:lstStyle>
          <a:p>
            <a:pPr rtl="0"/>
            <a:fld id="{B5CEABB6-07DC-46E8-9B57-56EC44A396E5}" type="slidenum">
              <a:rPr lang="nl-NL" smtClean="0"/>
              <a:pPr rtl="0"/>
              <a:t>8</a:t>
            </a:fld>
            <a:endParaRPr lang="nl-NL" dirty="0"/>
          </a:p>
        </p:txBody>
      </p:sp>
      <p:pic>
        <p:nvPicPr>
          <p:cNvPr id="7" name="Afbeelding 6" descr="Meisje dat in de klas zit met een laptop">
            <a:extLst>
              <a:ext uri="{FF2B5EF4-FFF2-40B4-BE49-F238E27FC236}">
                <a16:creationId xmlns:a16="http://schemas.microsoft.com/office/drawing/2014/main" id="{A33C3062-3F23-DA92-A039-3F57B6E3A5C2}"/>
              </a:ext>
            </a:extLst>
          </p:cNvPr>
          <p:cNvPicPr>
            <a:picLocks noChangeAspect="1"/>
          </p:cNvPicPr>
          <p:nvPr/>
        </p:nvPicPr>
        <p:blipFill>
          <a:blip r:embed="rId3"/>
          <a:stretch>
            <a:fillRect/>
          </a:stretch>
        </p:blipFill>
        <p:spPr>
          <a:xfrm>
            <a:off x="2100072" y="4287777"/>
            <a:ext cx="5749255" cy="2570223"/>
          </a:xfrm>
          <a:prstGeom prst="rect">
            <a:avLst/>
          </a:prstGeom>
        </p:spPr>
      </p:pic>
    </p:spTree>
    <p:extLst>
      <p:ext uri="{BB962C8B-B14F-4D97-AF65-F5344CB8AC3E}">
        <p14:creationId xmlns:p14="http://schemas.microsoft.com/office/powerpoint/2010/main" val="381394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rtlCol="0"/>
          <a:lstStyle>
            <a:defPPr>
              <a:defRPr lang="nl-NL"/>
            </a:defPPr>
          </a:lstStyle>
          <a:p>
            <a:pPr rtl="0"/>
            <a:r>
              <a:rPr lang="nl-NL" dirty="0"/>
              <a:t>Bedankt </a:t>
            </a:r>
          </a:p>
        </p:txBody>
      </p:sp>
      <p:sp>
        <p:nvSpPr>
          <p:cNvPr id="3" name="Tijdelijke aanduiding voor tekst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rtlCol="0"/>
          <a:lstStyle>
            <a:defPPr>
              <a:defRPr lang="nl-NL"/>
            </a:defPPr>
          </a:lstStyle>
          <a:p>
            <a:pPr rtl="0"/>
            <a:endParaRPr lang="nl-NL" dirty="0"/>
          </a:p>
        </p:txBody>
      </p:sp>
    </p:spTree>
    <p:extLst>
      <p:ext uri="{BB962C8B-B14F-4D97-AF65-F5344CB8AC3E}">
        <p14:creationId xmlns:p14="http://schemas.microsoft.com/office/powerpoint/2010/main" val="3493061142"/>
      </p:ext>
    </p:extLst>
  </p:cSld>
  <p:clrMapOvr>
    <a:masterClrMapping/>
  </p:clrMapOvr>
</p:sld>
</file>

<file path=ppt/theme/theme1.xml><?xml version="1.0" encoding="utf-8"?>
<a:theme xmlns:a="http://schemas.openxmlformats.org/drawingml/2006/main" name="Aangepast">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42493_TF16411248_Win32" id="{D9CCA8AB-AD97-4156-BA74-3612115DE233}" vid="{4757CCFA-E3B9-4E9A-BBFD-2563C4217A7C}"/>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clbl:label id="{4360abce-d689-4532-9341-d3fc3bb36e93}" enabled="1" method="Privileged" siteId="{c1f94f0d-9a3d-4854-9288-bb90dcf2a90d}" contentBits="0" removed="0"/>
</clbl:labelList>
</file>

<file path=docProps/app.xml><?xml version="1.0" encoding="utf-8"?>
<Properties xmlns="http://schemas.openxmlformats.org/officeDocument/2006/extended-properties" xmlns:vt="http://schemas.openxmlformats.org/officeDocument/2006/docPropsVTypes">
  <Template>{C2CC2399-547E-42FE-91D3-84AD498D13C5}tf16411248_win32</Template>
  <TotalTime>55</TotalTime>
  <Words>373</Words>
  <Application>Microsoft Office PowerPoint</Application>
  <PresentationFormat>Breedbeeld</PresentationFormat>
  <Paragraphs>47</Paragraphs>
  <Slides>9</Slides>
  <Notes>9</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9</vt:i4>
      </vt:variant>
    </vt:vector>
  </HeadingPairs>
  <TitlesOfParts>
    <vt:vector size="14" baseType="lpstr">
      <vt:lpstr>Arial</vt:lpstr>
      <vt:lpstr>Avenir Next LT Pro Light</vt:lpstr>
      <vt:lpstr>Calibri</vt:lpstr>
      <vt:lpstr>Posterama</vt:lpstr>
      <vt:lpstr>Aangepast</vt:lpstr>
      <vt:lpstr>Eindbeoordeling</vt:lpstr>
      <vt:lpstr>Inleiding </vt:lpstr>
      <vt:lpstr>Begin van de stage</vt:lpstr>
      <vt:lpstr>Project</vt:lpstr>
      <vt:lpstr>Wat heb ik geleerd</vt:lpstr>
      <vt:lpstr>Wat ging goed</vt:lpstr>
      <vt:lpstr>Waar ben ik in verbeterd</vt:lpstr>
      <vt:lpstr>Ervaring</vt:lpstr>
      <vt:lpstr>Bedankt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Eindbeoordeling</dc:title>
  <dc:creator>Murtić, A (Amar)</dc:creator>
  <cp:lastModifiedBy>Murtić, A (Amar)</cp:lastModifiedBy>
  <cp:revision>1</cp:revision>
  <dcterms:created xsi:type="dcterms:W3CDTF">2024-07-03T12:48:11Z</dcterms:created>
  <dcterms:modified xsi:type="dcterms:W3CDTF">2024-07-04T13:51:10Z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